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36"/>
  </p:notesMasterIdLst>
  <p:sldIdLst>
    <p:sldId id="257" r:id="rId5"/>
    <p:sldId id="271" r:id="rId6"/>
    <p:sldId id="267" r:id="rId7"/>
    <p:sldId id="272" r:id="rId8"/>
    <p:sldId id="290" r:id="rId9"/>
    <p:sldId id="262" r:id="rId10"/>
    <p:sldId id="293" r:id="rId11"/>
    <p:sldId id="263" r:id="rId12"/>
    <p:sldId id="297" r:id="rId13"/>
    <p:sldId id="289" r:id="rId14"/>
    <p:sldId id="307" r:id="rId15"/>
    <p:sldId id="291" r:id="rId16"/>
    <p:sldId id="278" r:id="rId17"/>
    <p:sldId id="279" r:id="rId18"/>
    <p:sldId id="280" r:id="rId19"/>
    <p:sldId id="281" r:id="rId20"/>
    <p:sldId id="283" r:id="rId21"/>
    <p:sldId id="302" r:id="rId22"/>
    <p:sldId id="288" r:id="rId23"/>
    <p:sldId id="276" r:id="rId24"/>
    <p:sldId id="310" r:id="rId25"/>
    <p:sldId id="284" r:id="rId26"/>
    <p:sldId id="292" r:id="rId27"/>
    <p:sldId id="308" r:id="rId28"/>
    <p:sldId id="274" r:id="rId29"/>
    <p:sldId id="285" r:id="rId30"/>
    <p:sldId id="273" r:id="rId31"/>
    <p:sldId id="309" r:id="rId32"/>
    <p:sldId id="305" r:id="rId33"/>
    <p:sldId id="303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Eberling" initials="JE" lastIdx="1" clrIdx="0">
    <p:extLst>
      <p:ext uri="{19B8F6BF-5375-455C-9EA6-DF929625EA0E}">
        <p15:presenceInfo xmlns:p15="http://schemas.microsoft.com/office/powerpoint/2012/main" userId="90adc1b76e54e9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41C25-2233-4F64-B618-9405652E7114}" v="206" dt="2020-11-15T17:38:52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19" autoAdjust="0"/>
  </p:normalViewPr>
  <p:slideViewPr>
    <p:cSldViewPr snapToGrid="0">
      <p:cViewPr>
        <p:scale>
          <a:sx n="63" d="100"/>
          <a:sy n="63" d="100"/>
        </p:scale>
        <p:origin x="79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Eberling" userId="90adc1b76e54e9e6" providerId="LiveId" clId="{26841C25-2233-4F64-B618-9405652E7114}"/>
    <pc:docChg chg="undo redo custSel mod addSld delSld modSld sldOrd">
      <pc:chgData name="Jennifer Eberling" userId="90adc1b76e54e9e6" providerId="LiveId" clId="{26841C25-2233-4F64-B618-9405652E7114}" dt="2020-11-15T19:11:00.971" v="3977" actId="20577"/>
      <pc:docMkLst>
        <pc:docMk/>
      </pc:docMkLst>
      <pc:sldChg chg="addSp delSp modSp mod setClrOvrMap delDesignElem">
        <pc:chgData name="Jennifer Eberling" userId="90adc1b76e54e9e6" providerId="LiveId" clId="{26841C25-2233-4F64-B618-9405652E7114}" dt="2020-11-13T19:04:15.860" v="3342"/>
        <pc:sldMkLst>
          <pc:docMk/>
          <pc:sldMk cId="2584280759" sldId="257"/>
        </pc:sldMkLst>
        <pc:spChg chg="mod">
          <ac:chgData name="Jennifer Eberling" userId="90adc1b76e54e9e6" providerId="LiveId" clId="{26841C25-2233-4F64-B618-9405652E7114}" dt="2020-11-13T19:04:12.626" v="3340" actId="26606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Jennifer Eberling" userId="90adc1b76e54e9e6" providerId="LiveId" clId="{26841C25-2233-4F64-B618-9405652E7114}" dt="2020-11-13T19:04:12.626" v="3340" actId="26606"/>
          <ac:spMkLst>
            <pc:docMk/>
            <pc:sldMk cId="2584280759" sldId="257"/>
            <ac:spMk id="3" creationId="{C8722DDC-8EEE-4A06-8DFE-B44871EAA2CF}"/>
          </ac:spMkLst>
        </pc:spChg>
        <pc:spChg chg="add del">
          <ac:chgData name="Jennifer Eberling" userId="90adc1b76e54e9e6" providerId="LiveId" clId="{26841C25-2233-4F64-B618-9405652E7114}" dt="2020-11-13T19:04:12.626" v="3340" actId="26606"/>
          <ac:spMkLst>
            <pc:docMk/>
            <pc:sldMk cId="2584280759" sldId="257"/>
            <ac:spMk id="11" creationId="{A9286AD2-18A9-4868-A4E3-7A2097A20810}"/>
          </ac:spMkLst>
        </pc:spChg>
        <pc:spChg chg="add del">
          <ac:chgData name="Jennifer Eberling" userId="90adc1b76e54e9e6" providerId="LiveId" clId="{26841C25-2233-4F64-B618-9405652E7114}" dt="2020-11-13T19:04:15.860" v="3342"/>
          <ac:spMkLst>
            <pc:docMk/>
            <pc:sldMk cId="2584280759" sldId="257"/>
            <ac:spMk id="82" creationId="{2644B391-9BFE-445C-A9EC-F544BB85FBC7}"/>
          </ac:spMkLst>
        </pc:spChg>
        <pc:spChg chg="add del">
          <ac:chgData name="Jennifer Eberling" userId="90adc1b76e54e9e6" providerId="LiveId" clId="{26841C25-2233-4F64-B618-9405652E7114}" dt="2020-11-13T19:04:15.860" v="3342"/>
          <ac:spMkLst>
            <pc:docMk/>
            <pc:sldMk cId="2584280759" sldId="257"/>
            <ac:spMk id="84" creationId="{80F26E69-87D9-4655-AE7B-280A87AA3CAD}"/>
          </ac:spMkLst>
        </pc:spChg>
        <pc:picChg chg="mod ord">
          <ac:chgData name="Jennifer Eberling" userId="90adc1b76e54e9e6" providerId="LiveId" clId="{26841C25-2233-4F64-B618-9405652E7114}" dt="2020-11-13T19:04:12.626" v="3340" actId="26606"/>
          <ac:picMkLst>
            <pc:docMk/>
            <pc:sldMk cId="2584280759" sldId="257"/>
            <ac:picMk id="6" creationId="{8045422F-7258-40AC-BD2E-2469AA448922}"/>
          </ac:picMkLst>
        </pc:picChg>
        <pc:cxnChg chg="add del">
          <ac:chgData name="Jennifer Eberling" userId="90adc1b76e54e9e6" providerId="LiveId" clId="{26841C25-2233-4F64-B618-9405652E7114}" dt="2020-11-13T19:04:12.626" v="3340" actId="26606"/>
          <ac:cxnSpMkLst>
            <pc:docMk/>
            <pc:sldMk cId="2584280759" sldId="257"/>
            <ac:cxnSpMk id="13" creationId="{E7A7CD63-7EC3-44F3-95D0-595C4019FF24}"/>
          </ac:cxnSpMkLst>
        </pc:cxnChg>
      </pc:sldChg>
      <pc:sldChg chg="del">
        <pc:chgData name="Jennifer Eberling" userId="90adc1b76e54e9e6" providerId="LiveId" clId="{26841C25-2233-4F64-B618-9405652E7114}" dt="2020-11-09T22:26:30.724" v="1939" actId="2696"/>
        <pc:sldMkLst>
          <pc:docMk/>
          <pc:sldMk cId="183243182" sldId="261"/>
        </pc:sldMkLst>
      </pc:sldChg>
      <pc:sldChg chg="addSp delSp modSp modNotesTx">
        <pc:chgData name="Jennifer Eberling" userId="90adc1b76e54e9e6" providerId="LiveId" clId="{26841C25-2233-4F64-B618-9405652E7114}" dt="2020-11-15T18:41:58.615" v="3934" actId="27636"/>
        <pc:sldMkLst>
          <pc:docMk/>
          <pc:sldMk cId="2054269626" sldId="262"/>
        </pc:sldMkLst>
        <pc:spChg chg="mod">
          <ac:chgData name="Jennifer Eberling" userId="90adc1b76e54e9e6" providerId="LiveId" clId="{26841C25-2233-4F64-B618-9405652E7114}" dt="2020-11-09T22:08:06.138" v="1772" actId="26606"/>
          <ac:spMkLst>
            <pc:docMk/>
            <pc:sldMk cId="2054269626" sldId="262"/>
            <ac:spMk id="8" creationId="{59F8110C-B1FB-4C71-8E08-BAB5CA86FA42}"/>
          </ac:spMkLst>
        </pc:spChg>
        <pc:spChg chg="mod">
          <ac:chgData name="Jennifer Eberling" userId="90adc1b76e54e9e6" providerId="LiveId" clId="{26841C25-2233-4F64-B618-9405652E7114}" dt="2020-11-15T18:41:58.615" v="3934" actId="27636"/>
          <ac:spMkLst>
            <pc:docMk/>
            <pc:sldMk cId="2054269626" sldId="262"/>
            <ac:spMk id="10" creationId="{A104DD81-777B-47C5-ABE9-7E5FC6B22A6D}"/>
          </ac:spMkLst>
        </pc:spChg>
        <pc:picChg chg="add mod ord">
          <ac:chgData name="Jennifer Eberling" userId="90adc1b76e54e9e6" providerId="LiveId" clId="{26841C25-2233-4F64-B618-9405652E7114}" dt="2020-11-13T18:49:45.914" v="3317" actId="1076"/>
          <ac:picMkLst>
            <pc:docMk/>
            <pc:sldMk cId="2054269626" sldId="262"/>
            <ac:picMk id="2" creationId="{5481BC83-615E-4277-9F4B-35823604B3A7}"/>
          </ac:picMkLst>
        </pc:picChg>
        <pc:picChg chg="del">
          <ac:chgData name="Jennifer Eberling" userId="90adc1b76e54e9e6" providerId="LiveId" clId="{26841C25-2233-4F64-B618-9405652E7114}" dt="2020-11-09T21:54:13.011" v="1629" actId="478"/>
          <ac:picMkLst>
            <pc:docMk/>
            <pc:sldMk cId="2054269626" sldId="262"/>
            <ac:picMk id="3" creationId="{D61FF597-ED97-4A0B-BF44-942245281580}"/>
          </ac:picMkLst>
        </pc:picChg>
      </pc:sldChg>
      <pc:sldChg chg="addSp delSp modSp modNotesTx">
        <pc:chgData name="Jennifer Eberling" userId="90adc1b76e54e9e6" providerId="LiveId" clId="{26841C25-2233-4F64-B618-9405652E7114}" dt="2020-11-10T17:10:27.977" v="2859" actId="20577"/>
        <pc:sldMkLst>
          <pc:docMk/>
          <pc:sldMk cId="2486038753" sldId="263"/>
        </pc:sldMkLst>
        <pc:picChg chg="del mod">
          <ac:chgData name="Jennifer Eberling" userId="90adc1b76e54e9e6" providerId="LiveId" clId="{26841C25-2233-4F64-B618-9405652E7114}" dt="2020-11-09T22:21:30.352" v="1924" actId="478"/>
          <ac:picMkLst>
            <pc:docMk/>
            <pc:sldMk cId="2486038753" sldId="263"/>
            <ac:picMk id="2" creationId="{4E6BA2E8-E8C6-4374-A17E-0D8000B1A331}"/>
          </ac:picMkLst>
        </pc:picChg>
        <pc:picChg chg="del">
          <ac:chgData name="Jennifer Eberling" userId="90adc1b76e54e9e6" providerId="LiveId" clId="{26841C25-2233-4F64-B618-9405652E7114}" dt="2020-11-09T22:22:57.569" v="1928" actId="478"/>
          <ac:picMkLst>
            <pc:docMk/>
            <pc:sldMk cId="2486038753" sldId="263"/>
            <ac:picMk id="3" creationId="{DA58589B-16ED-4BD7-A41C-77739A539CEF}"/>
          </ac:picMkLst>
        </pc:picChg>
        <pc:picChg chg="add mod">
          <ac:chgData name="Jennifer Eberling" userId="90adc1b76e54e9e6" providerId="LiveId" clId="{26841C25-2233-4F64-B618-9405652E7114}" dt="2020-11-09T22:21:35.497" v="1925" actId="14100"/>
          <ac:picMkLst>
            <pc:docMk/>
            <pc:sldMk cId="2486038753" sldId="263"/>
            <ac:picMk id="4" creationId="{0D9EB657-F4F6-466C-A6D4-47045FE8CFDD}"/>
          </ac:picMkLst>
        </pc:picChg>
        <pc:picChg chg="add mod">
          <ac:chgData name="Jennifer Eberling" userId="90adc1b76e54e9e6" providerId="LiveId" clId="{26841C25-2233-4F64-B618-9405652E7114}" dt="2020-11-09T22:23:01.554" v="1929" actId="14100"/>
          <ac:picMkLst>
            <pc:docMk/>
            <pc:sldMk cId="2486038753" sldId="263"/>
            <ac:picMk id="5" creationId="{66139FA2-9058-4258-AB72-E165C2CD89BF}"/>
          </ac:picMkLst>
        </pc:picChg>
      </pc:sldChg>
      <pc:sldChg chg="del">
        <pc:chgData name="Jennifer Eberling" userId="90adc1b76e54e9e6" providerId="LiveId" clId="{26841C25-2233-4F64-B618-9405652E7114}" dt="2020-11-09T22:14:41.017" v="1913" actId="2696"/>
        <pc:sldMkLst>
          <pc:docMk/>
          <pc:sldMk cId="1301011448" sldId="264"/>
        </pc:sldMkLst>
      </pc:sldChg>
      <pc:sldChg chg="del">
        <pc:chgData name="Jennifer Eberling" userId="90adc1b76e54e9e6" providerId="LiveId" clId="{26841C25-2233-4F64-B618-9405652E7114}" dt="2020-11-08T18:05:16.729" v="413" actId="2696"/>
        <pc:sldMkLst>
          <pc:docMk/>
          <pc:sldMk cId="807374889" sldId="265"/>
        </pc:sldMkLst>
      </pc:sldChg>
      <pc:sldChg chg="addSp delSp modSp">
        <pc:chgData name="Jennifer Eberling" userId="90adc1b76e54e9e6" providerId="LiveId" clId="{26841C25-2233-4F64-B618-9405652E7114}" dt="2020-11-13T21:56:57.363" v="3504" actId="1076"/>
        <pc:sldMkLst>
          <pc:docMk/>
          <pc:sldMk cId="1217874605" sldId="267"/>
        </pc:sldMkLst>
        <pc:spChg chg="mod">
          <ac:chgData name="Jennifer Eberling" userId="90adc1b76e54e9e6" providerId="LiveId" clId="{26841C25-2233-4F64-B618-9405652E7114}" dt="2020-11-13T21:50:25.597" v="3470" actId="20577"/>
          <ac:spMkLst>
            <pc:docMk/>
            <pc:sldMk cId="1217874605" sldId="267"/>
            <ac:spMk id="3" creationId="{3110B1E1-39E3-47F0-96CB-DA83D8AF450D}"/>
          </ac:spMkLst>
        </pc:spChg>
        <pc:picChg chg="add del mod">
          <ac:chgData name="Jennifer Eberling" userId="90adc1b76e54e9e6" providerId="LiveId" clId="{26841C25-2233-4F64-B618-9405652E7114}" dt="2020-11-13T21:51:00.431" v="3474"/>
          <ac:picMkLst>
            <pc:docMk/>
            <pc:sldMk cId="1217874605" sldId="267"/>
            <ac:picMk id="4" creationId="{63DD6B96-8207-4A96-AEB4-6270884710A3}"/>
          </ac:picMkLst>
        </pc:picChg>
        <pc:picChg chg="add del mod">
          <ac:chgData name="Jennifer Eberling" userId="90adc1b76e54e9e6" providerId="LiveId" clId="{26841C25-2233-4F64-B618-9405652E7114}" dt="2020-11-13T21:52:56.988" v="3485" actId="478"/>
          <ac:picMkLst>
            <pc:docMk/>
            <pc:sldMk cId="1217874605" sldId="267"/>
            <ac:picMk id="6" creationId="{29AB734E-4CD9-4CB7-BB65-F37355B0E9D2}"/>
          </ac:picMkLst>
        </pc:picChg>
        <pc:picChg chg="add mod">
          <ac:chgData name="Jennifer Eberling" userId="90adc1b76e54e9e6" providerId="LiveId" clId="{26841C25-2233-4F64-B618-9405652E7114}" dt="2020-11-13T21:54:37.746" v="3490" actId="1076"/>
          <ac:picMkLst>
            <pc:docMk/>
            <pc:sldMk cId="1217874605" sldId="267"/>
            <ac:picMk id="8" creationId="{FE51EC7A-7CD9-4B1C-8505-EC655417A8F8}"/>
          </ac:picMkLst>
        </pc:picChg>
        <pc:picChg chg="add mod">
          <ac:chgData name="Jennifer Eberling" userId="90adc1b76e54e9e6" providerId="LiveId" clId="{26841C25-2233-4F64-B618-9405652E7114}" dt="2020-11-13T21:56:00.467" v="3495" actId="688"/>
          <ac:picMkLst>
            <pc:docMk/>
            <pc:sldMk cId="1217874605" sldId="267"/>
            <ac:picMk id="10" creationId="{6114F04E-AD4C-4DE9-82A2-8D80FAF15E12}"/>
          </ac:picMkLst>
        </pc:picChg>
        <pc:picChg chg="add mod">
          <ac:chgData name="Jennifer Eberling" userId="90adc1b76e54e9e6" providerId="LiveId" clId="{26841C25-2233-4F64-B618-9405652E7114}" dt="2020-11-13T21:56:54.846" v="3503" actId="1076"/>
          <ac:picMkLst>
            <pc:docMk/>
            <pc:sldMk cId="1217874605" sldId="267"/>
            <ac:picMk id="11" creationId="{12106AB1-DC6B-42ED-A137-DBDB0FC86E03}"/>
          </ac:picMkLst>
        </pc:picChg>
        <pc:picChg chg="add mod">
          <ac:chgData name="Jennifer Eberling" userId="90adc1b76e54e9e6" providerId="LiveId" clId="{26841C25-2233-4F64-B618-9405652E7114}" dt="2020-11-13T21:56:57.363" v="3504" actId="1076"/>
          <ac:picMkLst>
            <pc:docMk/>
            <pc:sldMk cId="1217874605" sldId="267"/>
            <ac:picMk id="12" creationId="{1DF0329F-C7CA-4A04-96F8-843EB514BCE1}"/>
          </ac:picMkLst>
        </pc:picChg>
      </pc:sldChg>
      <pc:sldChg chg="delSp modSp del ord">
        <pc:chgData name="Jennifer Eberling" userId="90adc1b76e54e9e6" providerId="LiveId" clId="{26841C25-2233-4F64-B618-9405652E7114}" dt="2020-11-14T21:24:10.434" v="3868" actId="2696"/>
        <pc:sldMkLst>
          <pc:docMk/>
          <pc:sldMk cId="2153707903" sldId="268"/>
        </pc:sldMkLst>
        <pc:spChg chg="mod">
          <ac:chgData name="Jennifer Eberling" userId="90adc1b76e54e9e6" providerId="LiveId" clId="{26841C25-2233-4F64-B618-9405652E7114}" dt="2020-11-14T21:21:49.658" v="3866" actId="20577"/>
          <ac:spMkLst>
            <pc:docMk/>
            <pc:sldMk cId="2153707903" sldId="268"/>
            <ac:spMk id="10" creationId="{F7B1D17A-B5E3-4416-8A29-C744F545169F}"/>
          </ac:spMkLst>
        </pc:spChg>
        <pc:spChg chg="mod">
          <ac:chgData name="Jennifer Eberling" userId="90adc1b76e54e9e6" providerId="LiveId" clId="{26841C25-2233-4F64-B618-9405652E7114}" dt="2020-11-13T19:04:15.860" v="3342"/>
          <ac:spMkLst>
            <pc:docMk/>
            <pc:sldMk cId="2153707903" sldId="268"/>
            <ac:spMk id="12" creationId="{A9C7BC5F-438D-41D0-949E-F0C63E9C6ED6}"/>
          </ac:spMkLst>
        </pc:spChg>
        <pc:picChg chg="del">
          <ac:chgData name="Jennifer Eberling" userId="90adc1b76e54e9e6" providerId="LiveId" clId="{26841C25-2233-4F64-B618-9405652E7114}" dt="2020-11-13T21:40:35.307" v="3352"/>
          <ac:picMkLst>
            <pc:docMk/>
            <pc:sldMk cId="2153707903" sldId="268"/>
            <ac:picMk id="5" creationId="{E1FFFC4F-6077-490D-A66D-58CDC3243699}"/>
          </ac:picMkLst>
        </pc:picChg>
      </pc:sldChg>
      <pc:sldChg chg="delSp del">
        <pc:chgData name="Jennifer Eberling" userId="90adc1b76e54e9e6" providerId="LiveId" clId="{26841C25-2233-4F64-B618-9405652E7114}" dt="2020-11-13T18:22:26.695" v="2996" actId="2696"/>
        <pc:sldMkLst>
          <pc:docMk/>
          <pc:sldMk cId="2236852208" sldId="270"/>
        </pc:sldMkLst>
        <pc:spChg chg="del">
          <ac:chgData name="Jennifer Eberling" userId="90adc1b76e54e9e6" providerId="LiveId" clId="{26841C25-2233-4F64-B618-9405652E7114}" dt="2020-11-10T02:28:16.645" v="2571" actId="478"/>
          <ac:spMkLst>
            <pc:docMk/>
            <pc:sldMk cId="2236852208" sldId="270"/>
            <ac:spMk id="6" creationId="{C342F72A-F65C-4648-878B-B5315EA7235D}"/>
          </ac:spMkLst>
        </pc:spChg>
      </pc:sldChg>
      <pc:sldChg chg="addSp delSp modSp mod modClrScheme chgLayout">
        <pc:chgData name="Jennifer Eberling" userId="90adc1b76e54e9e6" providerId="LiveId" clId="{26841C25-2233-4F64-B618-9405652E7114}" dt="2020-11-14T22:46:53.625" v="3884" actId="20577"/>
        <pc:sldMkLst>
          <pc:docMk/>
          <pc:sldMk cId="483383705" sldId="271"/>
        </pc:sldMkLst>
        <pc:spChg chg="mod">
          <ac:chgData name="Jennifer Eberling" userId="90adc1b76e54e9e6" providerId="LiveId" clId="{26841C25-2233-4F64-B618-9405652E7114}" dt="2020-11-13T18:12:20.474" v="2955" actId="26606"/>
          <ac:spMkLst>
            <pc:docMk/>
            <pc:sldMk cId="483383705" sldId="271"/>
            <ac:spMk id="2" creationId="{88980F54-06A6-439D-8D85-0B0E76100305}"/>
          </ac:spMkLst>
        </pc:spChg>
        <pc:spChg chg="mod">
          <ac:chgData name="Jennifer Eberling" userId="90adc1b76e54e9e6" providerId="LiveId" clId="{26841C25-2233-4F64-B618-9405652E7114}" dt="2020-11-14T22:46:53.625" v="3884" actId="20577"/>
          <ac:spMkLst>
            <pc:docMk/>
            <pc:sldMk cId="483383705" sldId="271"/>
            <ac:spMk id="3" creationId="{EB68A3C6-E1A6-4B6E-A4BA-CA56EBC809F9}"/>
          </ac:spMkLst>
        </pc:spChg>
        <pc:picChg chg="add del mod">
          <ac:chgData name="Jennifer Eberling" userId="90adc1b76e54e9e6" providerId="LiveId" clId="{26841C25-2233-4F64-B618-9405652E7114}" dt="2020-11-13T21:50:05.938" v="3455"/>
          <ac:picMkLst>
            <pc:docMk/>
            <pc:sldMk cId="483383705" sldId="271"/>
            <ac:picMk id="4" creationId="{B8194C53-7A63-4847-97F3-611327C03922}"/>
          </ac:picMkLst>
        </pc:picChg>
        <pc:picChg chg="add mod">
          <ac:chgData name="Jennifer Eberling" userId="90adc1b76e54e9e6" providerId="LiveId" clId="{26841C25-2233-4F64-B618-9405652E7114}" dt="2020-11-13T21:57:44.229" v="3508" actId="1076"/>
          <ac:picMkLst>
            <pc:docMk/>
            <pc:sldMk cId="483383705" sldId="271"/>
            <ac:picMk id="5" creationId="{ACD32DD4-9A5A-4A2D-A8FB-262EDFDCD7A5}"/>
          </ac:picMkLst>
        </pc:picChg>
      </pc:sldChg>
      <pc:sldChg chg="addSp modSp mod modClrScheme chgLayout">
        <pc:chgData name="Jennifer Eberling" userId="90adc1b76e54e9e6" providerId="LiveId" clId="{26841C25-2233-4F64-B618-9405652E7114}" dt="2020-11-13T22:19:35.878" v="3694" actId="1076"/>
        <pc:sldMkLst>
          <pc:docMk/>
          <pc:sldMk cId="324651404" sldId="272"/>
        </pc:sldMkLst>
        <pc:spChg chg="mod">
          <ac:chgData name="Jennifer Eberling" userId="90adc1b76e54e9e6" providerId="LiveId" clId="{26841C25-2233-4F64-B618-9405652E7114}" dt="2020-11-13T21:51:16.611" v="3479" actId="26606"/>
          <ac:spMkLst>
            <pc:docMk/>
            <pc:sldMk cId="324651404" sldId="272"/>
            <ac:spMk id="2" creationId="{A96C0F1F-AD42-4980-A9AC-A5C5679D7CBB}"/>
          </ac:spMkLst>
        </pc:spChg>
        <pc:spChg chg="mod">
          <ac:chgData name="Jennifer Eberling" userId="90adc1b76e54e9e6" providerId="LiveId" clId="{26841C25-2233-4F64-B618-9405652E7114}" dt="2020-11-13T21:51:16.611" v="3479" actId="26606"/>
          <ac:spMkLst>
            <pc:docMk/>
            <pc:sldMk cId="324651404" sldId="272"/>
            <ac:spMk id="3" creationId="{CFAB29B8-DC63-45D6-B4BA-41826EFE4114}"/>
          </ac:spMkLst>
        </pc:spChg>
        <pc:picChg chg="add mod">
          <ac:chgData name="Jennifer Eberling" userId="90adc1b76e54e9e6" providerId="LiveId" clId="{26841C25-2233-4F64-B618-9405652E7114}" dt="2020-11-13T22:19:35.878" v="3694" actId="1076"/>
          <ac:picMkLst>
            <pc:docMk/>
            <pc:sldMk cId="324651404" sldId="272"/>
            <ac:picMk id="4" creationId="{535C4036-B3A1-4E41-8C1C-E7E43EC31951}"/>
          </ac:picMkLst>
        </pc:picChg>
      </pc:sldChg>
      <pc:sldChg chg="addSp modSp ord">
        <pc:chgData name="Jennifer Eberling" userId="90adc1b76e54e9e6" providerId="LiveId" clId="{26841C25-2233-4F64-B618-9405652E7114}" dt="2020-11-14T22:51:06.798" v="3925" actId="20577"/>
        <pc:sldMkLst>
          <pc:docMk/>
          <pc:sldMk cId="1360724807" sldId="273"/>
        </pc:sldMkLst>
        <pc:spChg chg="mod">
          <ac:chgData name="Jennifer Eberling" userId="90adc1b76e54e9e6" providerId="LiveId" clId="{26841C25-2233-4F64-B618-9405652E7114}" dt="2020-11-14T22:51:06.798" v="3925" actId="20577"/>
          <ac:spMkLst>
            <pc:docMk/>
            <pc:sldMk cId="1360724807" sldId="273"/>
            <ac:spMk id="3" creationId="{B6F1EE7F-5824-463F-BEF6-A4355933C7FA}"/>
          </ac:spMkLst>
        </pc:spChg>
        <pc:picChg chg="add mod">
          <ac:chgData name="Jennifer Eberling" userId="90adc1b76e54e9e6" providerId="LiveId" clId="{26841C25-2233-4F64-B618-9405652E7114}" dt="2020-11-13T22:18:44.349" v="3673" actId="1076"/>
          <ac:picMkLst>
            <pc:docMk/>
            <pc:sldMk cId="1360724807" sldId="273"/>
            <ac:picMk id="4" creationId="{C9AC1595-8108-45D3-B782-4DDCF4846DF0}"/>
          </ac:picMkLst>
        </pc:picChg>
      </pc:sldChg>
      <pc:sldChg chg="addSp delSp modSp ord">
        <pc:chgData name="Jennifer Eberling" userId="90adc1b76e54e9e6" providerId="LiveId" clId="{26841C25-2233-4F64-B618-9405652E7114}" dt="2020-11-15T17:38:33.848" v="3926"/>
        <pc:sldMkLst>
          <pc:docMk/>
          <pc:sldMk cId="3660588116" sldId="274"/>
        </pc:sldMkLst>
        <pc:spChg chg="del">
          <ac:chgData name="Jennifer Eberling" userId="90adc1b76e54e9e6" providerId="LiveId" clId="{26841C25-2233-4F64-B618-9405652E7114}" dt="2020-11-08T18:16:39.466" v="591" actId="478"/>
          <ac:spMkLst>
            <pc:docMk/>
            <pc:sldMk cId="3660588116" sldId="274"/>
            <ac:spMk id="2" creationId="{1673DE1D-56D2-4936-8D28-0648EB50FD64}"/>
          </ac:spMkLst>
        </pc:spChg>
        <pc:spChg chg="add mod">
          <ac:chgData name="Jennifer Eberling" userId="90adc1b76e54e9e6" providerId="LiveId" clId="{26841C25-2233-4F64-B618-9405652E7114}" dt="2020-11-13T21:47:49.138" v="3443" actId="20577"/>
          <ac:spMkLst>
            <pc:docMk/>
            <pc:sldMk cId="3660588116" sldId="274"/>
            <ac:spMk id="4" creationId="{6D304C2C-8B4A-4B55-B8D6-F2CA1ABB83A2}"/>
          </ac:spMkLst>
        </pc:spChg>
        <pc:graphicFrameChg chg="del">
          <ac:chgData name="Jennifer Eberling" userId="90adc1b76e54e9e6" providerId="LiveId" clId="{26841C25-2233-4F64-B618-9405652E7114}" dt="2020-11-08T18:16:26.625" v="587"/>
          <ac:graphicFrameMkLst>
            <pc:docMk/>
            <pc:sldMk cId="3660588116" sldId="274"/>
            <ac:graphicFrameMk id="6" creationId="{DF5E3876-FBCE-45B7-BC50-6BDC5EE8F43C}"/>
          </ac:graphicFrameMkLst>
        </pc:graphicFrameChg>
        <pc:picChg chg="add mod">
          <ac:chgData name="Jennifer Eberling" userId="90adc1b76e54e9e6" providerId="LiveId" clId="{26841C25-2233-4F64-B618-9405652E7114}" dt="2020-11-13T21:47:12.926" v="3421" actId="1076"/>
          <ac:picMkLst>
            <pc:docMk/>
            <pc:sldMk cId="3660588116" sldId="274"/>
            <ac:picMk id="2" creationId="{4D2F0501-7106-40AE-96A4-9421F11DA89C}"/>
          </ac:picMkLst>
        </pc:picChg>
        <pc:picChg chg="mod ord">
          <ac:chgData name="Jennifer Eberling" userId="90adc1b76e54e9e6" providerId="LiveId" clId="{26841C25-2233-4F64-B618-9405652E7114}" dt="2020-11-13T21:48:48.322" v="3447" actId="14100"/>
          <ac:picMkLst>
            <pc:docMk/>
            <pc:sldMk cId="3660588116" sldId="274"/>
            <ac:picMk id="5" creationId="{B2F4F57E-DED9-458C-B22E-03157252621D}"/>
          </ac:picMkLst>
        </pc:picChg>
        <pc:picChg chg="add del mod">
          <ac:chgData name="Jennifer Eberling" userId="90adc1b76e54e9e6" providerId="LiveId" clId="{26841C25-2233-4F64-B618-9405652E7114}" dt="2020-11-08T18:17:06.298" v="597"/>
          <ac:picMkLst>
            <pc:docMk/>
            <pc:sldMk cId="3660588116" sldId="274"/>
            <ac:picMk id="7" creationId="{A0E875CA-59E0-42E5-8A79-197D8D90E788}"/>
          </ac:picMkLst>
        </pc:picChg>
        <pc:picChg chg="add del mod">
          <ac:chgData name="Jennifer Eberling" userId="90adc1b76e54e9e6" providerId="LiveId" clId="{26841C25-2233-4F64-B618-9405652E7114}" dt="2020-11-13T21:49:44.854" v="3454" actId="478"/>
          <ac:picMkLst>
            <pc:docMk/>
            <pc:sldMk cId="3660588116" sldId="274"/>
            <ac:picMk id="8" creationId="{678B9477-AC3E-4D54-8763-B16D5C813C28}"/>
          </ac:picMkLst>
        </pc:picChg>
        <pc:cxnChg chg="add del mod">
          <ac:chgData name="Jennifer Eberling" userId="90adc1b76e54e9e6" providerId="LiveId" clId="{26841C25-2233-4F64-B618-9405652E7114}" dt="2020-11-13T21:49:42.175" v="3453" actId="478"/>
          <ac:cxnSpMkLst>
            <pc:docMk/>
            <pc:sldMk cId="3660588116" sldId="274"/>
            <ac:cxnSpMk id="6" creationId="{A340E02E-91B2-47BD-A904-21FA9F210751}"/>
          </ac:cxnSpMkLst>
        </pc:cxnChg>
      </pc:sldChg>
      <pc:sldChg chg="modSp">
        <pc:chgData name="Jennifer Eberling" userId="90adc1b76e54e9e6" providerId="LiveId" clId="{26841C25-2233-4F64-B618-9405652E7114}" dt="2020-11-08T18:08:55.709" v="498" actId="20577"/>
        <pc:sldMkLst>
          <pc:docMk/>
          <pc:sldMk cId="1375366871" sldId="276"/>
        </pc:sldMkLst>
        <pc:spChg chg="mod">
          <ac:chgData name="Jennifer Eberling" userId="90adc1b76e54e9e6" providerId="LiveId" clId="{26841C25-2233-4F64-B618-9405652E7114}" dt="2020-11-08T18:08:55.709" v="498" actId="20577"/>
          <ac:spMkLst>
            <pc:docMk/>
            <pc:sldMk cId="1375366871" sldId="276"/>
            <ac:spMk id="2" creationId="{88A34A30-ACD3-48A6-99B2-AEABF24A36FD}"/>
          </ac:spMkLst>
        </pc:spChg>
      </pc:sldChg>
      <pc:sldChg chg="addSp delSp modSp add del ord">
        <pc:chgData name="Jennifer Eberling" userId="90adc1b76e54e9e6" providerId="LiveId" clId="{26841C25-2233-4F64-B618-9405652E7114}" dt="2020-11-15T17:39:01.316" v="3929" actId="2696"/>
        <pc:sldMkLst>
          <pc:docMk/>
          <pc:sldMk cId="3775362524" sldId="277"/>
        </pc:sldMkLst>
        <pc:spChg chg="del">
          <ac:chgData name="Jennifer Eberling" userId="90adc1b76e54e9e6" providerId="LiveId" clId="{26841C25-2233-4F64-B618-9405652E7114}" dt="2020-11-05T01:29:50.785" v="64"/>
          <ac:spMkLst>
            <pc:docMk/>
            <pc:sldMk cId="3775362524" sldId="277"/>
            <ac:spMk id="3" creationId="{22BDD34B-C0AB-40EF-86EF-032AB5364157}"/>
          </ac:spMkLst>
        </pc:spChg>
        <pc:picChg chg="add del mod">
          <ac:chgData name="Jennifer Eberling" userId="90adc1b76e54e9e6" providerId="LiveId" clId="{26841C25-2233-4F64-B618-9405652E7114}" dt="2020-11-13T21:45:33.809" v="3395" actId="478"/>
          <ac:picMkLst>
            <pc:docMk/>
            <pc:sldMk cId="3775362524" sldId="277"/>
            <ac:picMk id="3" creationId="{E1F24666-0A50-47B1-B695-3FFCFEE6B1E5}"/>
          </ac:picMkLst>
        </pc:picChg>
        <pc:picChg chg="add mod">
          <ac:chgData name="Jennifer Eberling" userId="90adc1b76e54e9e6" providerId="LiveId" clId="{26841C25-2233-4F64-B618-9405652E7114}" dt="2020-11-05T01:29:50.785" v="64"/>
          <ac:picMkLst>
            <pc:docMk/>
            <pc:sldMk cId="3775362524" sldId="277"/>
            <ac:picMk id="5" creationId="{41E9CECE-0A45-4625-8DCD-D71573778945}"/>
          </ac:picMkLst>
        </pc:picChg>
      </pc:sldChg>
      <pc:sldChg chg="addSp delSp modSp add">
        <pc:chgData name="Jennifer Eberling" userId="90adc1b76e54e9e6" providerId="LiveId" clId="{26841C25-2233-4F64-B618-9405652E7114}" dt="2020-11-09T22:28:42.331" v="1940" actId="20577"/>
        <pc:sldMkLst>
          <pc:docMk/>
          <pc:sldMk cId="3722028863" sldId="278"/>
        </pc:sldMkLst>
        <pc:spChg chg="mod">
          <ac:chgData name="Jennifer Eberling" userId="90adc1b76e54e9e6" providerId="LiveId" clId="{26841C25-2233-4F64-B618-9405652E7114}" dt="2020-11-09T22:28:42.331" v="1940" actId="20577"/>
          <ac:spMkLst>
            <pc:docMk/>
            <pc:sldMk cId="3722028863" sldId="278"/>
            <ac:spMk id="2" creationId="{9FC5C3E4-33C8-42E9-9B63-F0066BADE033}"/>
          </ac:spMkLst>
        </pc:spChg>
        <pc:spChg chg="del">
          <ac:chgData name="Jennifer Eberling" userId="90adc1b76e54e9e6" providerId="LiveId" clId="{26841C25-2233-4F64-B618-9405652E7114}" dt="2020-11-06T18:38:17.498" v="188"/>
          <ac:spMkLst>
            <pc:docMk/>
            <pc:sldMk cId="3722028863" sldId="278"/>
            <ac:spMk id="3" creationId="{9667560F-F1F8-4E7F-823E-17447FE111B6}"/>
          </ac:spMkLst>
        </pc:spChg>
        <pc:picChg chg="add mod">
          <ac:chgData name="Jennifer Eberling" userId="90adc1b76e54e9e6" providerId="LiveId" clId="{26841C25-2233-4F64-B618-9405652E7114}" dt="2020-11-06T18:38:52.690" v="195" actId="1076"/>
          <ac:picMkLst>
            <pc:docMk/>
            <pc:sldMk cId="3722028863" sldId="278"/>
            <ac:picMk id="4" creationId="{471C96EC-8335-40D5-93E8-9BBD68613C37}"/>
          </ac:picMkLst>
        </pc:picChg>
        <pc:picChg chg="add mod">
          <ac:chgData name="Jennifer Eberling" userId="90adc1b76e54e9e6" providerId="LiveId" clId="{26841C25-2233-4F64-B618-9405652E7114}" dt="2020-11-06T18:39:00.204" v="198" actId="1076"/>
          <ac:picMkLst>
            <pc:docMk/>
            <pc:sldMk cId="3722028863" sldId="278"/>
            <ac:picMk id="5" creationId="{4A4EE87F-3BD1-42AB-82C7-E3704B9A726B}"/>
          </ac:picMkLst>
        </pc:picChg>
        <pc:picChg chg="add mod">
          <ac:chgData name="Jennifer Eberling" userId="90adc1b76e54e9e6" providerId="LiveId" clId="{26841C25-2233-4F64-B618-9405652E7114}" dt="2020-11-06T18:38:58.127" v="197" actId="1076"/>
          <ac:picMkLst>
            <pc:docMk/>
            <pc:sldMk cId="3722028863" sldId="278"/>
            <ac:picMk id="6" creationId="{7075FD5A-D25C-44F4-86FD-0142FF7969B8}"/>
          </ac:picMkLst>
        </pc:picChg>
      </pc:sldChg>
      <pc:sldChg chg="addSp delSp modSp add">
        <pc:chgData name="Jennifer Eberling" userId="90adc1b76e54e9e6" providerId="LiveId" clId="{26841C25-2233-4F64-B618-9405652E7114}" dt="2020-11-06T18:41:06.297" v="284" actId="1037"/>
        <pc:sldMkLst>
          <pc:docMk/>
          <pc:sldMk cId="3170838937" sldId="279"/>
        </pc:sldMkLst>
        <pc:spChg chg="mod">
          <ac:chgData name="Jennifer Eberling" userId="90adc1b76e54e9e6" providerId="LiveId" clId="{26841C25-2233-4F64-B618-9405652E7114}" dt="2020-11-06T18:40:03.993" v="247" actId="20577"/>
          <ac:spMkLst>
            <pc:docMk/>
            <pc:sldMk cId="3170838937" sldId="279"/>
            <ac:spMk id="2" creationId="{91A37202-4458-49E8-93F8-74B71E257069}"/>
          </ac:spMkLst>
        </pc:spChg>
        <pc:spChg chg="del">
          <ac:chgData name="Jennifer Eberling" userId="90adc1b76e54e9e6" providerId="LiveId" clId="{26841C25-2233-4F64-B618-9405652E7114}" dt="2020-11-06T18:40:27.045" v="248"/>
          <ac:spMkLst>
            <pc:docMk/>
            <pc:sldMk cId="3170838937" sldId="279"/>
            <ac:spMk id="3" creationId="{58031030-0B5D-4B77-80EB-C1CA9918CE99}"/>
          </ac:spMkLst>
        </pc:spChg>
        <pc:picChg chg="add mod">
          <ac:chgData name="Jennifer Eberling" userId="90adc1b76e54e9e6" providerId="LiveId" clId="{26841C25-2233-4F64-B618-9405652E7114}" dt="2020-11-06T18:41:02.357" v="270" actId="1037"/>
          <ac:picMkLst>
            <pc:docMk/>
            <pc:sldMk cId="3170838937" sldId="279"/>
            <ac:picMk id="4" creationId="{F58D4ACF-D301-4B12-8281-8BC345D27037}"/>
          </ac:picMkLst>
        </pc:picChg>
        <pc:picChg chg="add mod">
          <ac:chgData name="Jennifer Eberling" userId="90adc1b76e54e9e6" providerId="LiveId" clId="{26841C25-2233-4F64-B618-9405652E7114}" dt="2020-11-06T18:41:06.297" v="284" actId="1037"/>
          <ac:picMkLst>
            <pc:docMk/>
            <pc:sldMk cId="3170838937" sldId="279"/>
            <ac:picMk id="5" creationId="{4D92E00F-B764-4247-A60A-9C47F849769E}"/>
          </ac:picMkLst>
        </pc:picChg>
        <pc:picChg chg="add mod">
          <ac:chgData name="Jennifer Eberling" userId="90adc1b76e54e9e6" providerId="LiveId" clId="{26841C25-2233-4F64-B618-9405652E7114}" dt="2020-11-06T18:40:57.478" v="256" actId="1076"/>
          <ac:picMkLst>
            <pc:docMk/>
            <pc:sldMk cId="3170838937" sldId="279"/>
            <ac:picMk id="6" creationId="{2F997D47-B662-4A87-9717-003D36A9B92E}"/>
          </ac:picMkLst>
        </pc:picChg>
      </pc:sldChg>
      <pc:sldChg chg="addSp delSp modSp add mod modClrScheme chgLayout modNotesTx">
        <pc:chgData name="Jennifer Eberling" userId="90adc1b76e54e9e6" providerId="LiveId" clId="{26841C25-2233-4F64-B618-9405652E7114}" dt="2020-11-13T18:15:54.933" v="2966" actId="1076"/>
        <pc:sldMkLst>
          <pc:docMk/>
          <pc:sldMk cId="2925216136" sldId="280"/>
        </pc:sldMkLst>
        <pc:spChg chg="mod ord">
          <ac:chgData name="Jennifer Eberling" userId="90adc1b76e54e9e6" providerId="LiveId" clId="{26841C25-2233-4F64-B618-9405652E7114}" dt="2020-11-06T18:51:34.282" v="327" actId="26606"/>
          <ac:spMkLst>
            <pc:docMk/>
            <pc:sldMk cId="2925216136" sldId="280"/>
            <ac:spMk id="2" creationId="{BDEB974C-184C-47FC-9EFF-F668D6C632F4}"/>
          </ac:spMkLst>
        </pc:spChg>
        <pc:spChg chg="del">
          <ac:chgData name="Jennifer Eberling" userId="90adc1b76e54e9e6" providerId="LiveId" clId="{26841C25-2233-4F64-B618-9405652E7114}" dt="2020-11-06T18:51:19.189" v="320"/>
          <ac:spMkLst>
            <pc:docMk/>
            <pc:sldMk cId="2925216136" sldId="280"/>
            <ac:spMk id="3" creationId="{7EB4E2D0-D942-4C89-B295-B93FAB57398E}"/>
          </ac:spMkLst>
        </pc:spChg>
        <pc:spChg chg="add del mod">
          <ac:chgData name="Jennifer Eberling" userId="90adc1b76e54e9e6" providerId="LiveId" clId="{26841C25-2233-4F64-B618-9405652E7114}" dt="2020-11-06T18:51:30.793" v="324" actId="26606"/>
          <ac:spMkLst>
            <pc:docMk/>
            <pc:sldMk cId="2925216136" sldId="280"/>
            <ac:spMk id="9" creationId="{9D44CFE9-446A-4C5B-A5D6-B1FA62FC1344}"/>
          </ac:spMkLst>
        </pc:spChg>
        <pc:spChg chg="add del mod">
          <ac:chgData name="Jennifer Eberling" userId="90adc1b76e54e9e6" providerId="LiveId" clId="{26841C25-2233-4F64-B618-9405652E7114}" dt="2020-11-06T18:51:34.277" v="326" actId="26606"/>
          <ac:spMkLst>
            <pc:docMk/>
            <pc:sldMk cId="2925216136" sldId="280"/>
            <ac:spMk id="11" creationId="{70EAA72D-6983-4506-83DC-25E147DC3E71}"/>
          </ac:spMkLst>
        </pc:spChg>
        <pc:picChg chg="add mod">
          <ac:chgData name="Jennifer Eberling" userId="90adc1b76e54e9e6" providerId="LiveId" clId="{26841C25-2233-4F64-B618-9405652E7114}" dt="2020-11-13T18:15:46.798" v="2964" actId="1076"/>
          <ac:picMkLst>
            <pc:docMk/>
            <pc:sldMk cId="2925216136" sldId="280"/>
            <ac:picMk id="4" creationId="{2FABBB73-2188-48D6-9AEF-909F29C2069A}"/>
          </ac:picMkLst>
        </pc:picChg>
        <pc:picChg chg="add mod modCrop">
          <ac:chgData name="Jennifer Eberling" userId="90adc1b76e54e9e6" providerId="LiveId" clId="{26841C25-2233-4F64-B618-9405652E7114}" dt="2020-11-13T18:15:54.933" v="2966" actId="1076"/>
          <ac:picMkLst>
            <pc:docMk/>
            <pc:sldMk cId="2925216136" sldId="280"/>
            <ac:picMk id="5" creationId="{EE9AE5FA-1532-4ADF-A835-60FDFB75BE6C}"/>
          </ac:picMkLst>
        </pc:picChg>
      </pc:sldChg>
      <pc:sldChg chg="addSp delSp modSp add modNotesTx">
        <pc:chgData name="Jennifer Eberling" userId="90adc1b76e54e9e6" providerId="LiveId" clId="{26841C25-2233-4F64-B618-9405652E7114}" dt="2020-11-09T21:20:46.505" v="1617" actId="20577"/>
        <pc:sldMkLst>
          <pc:docMk/>
          <pc:sldMk cId="1736666715" sldId="281"/>
        </pc:sldMkLst>
        <pc:spChg chg="mod">
          <ac:chgData name="Jennifer Eberling" userId="90adc1b76e54e9e6" providerId="LiveId" clId="{26841C25-2233-4F64-B618-9405652E7114}" dt="2020-11-06T19:11:50.625" v="361" actId="20577"/>
          <ac:spMkLst>
            <pc:docMk/>
            <pc:sldMk cId="1736666715" sldId="281"/>
            <ac:spMk id="2" creationId="{777FDF18-321C-4243-A07B-8EC447C67145}"/>
          </ac:spMkLst>
        </pc:spChg>
        <pc:spChg chg="del">
          <ac:chgData name="Jennifer Eberling" userId="90adc1b76e54e9e6" providerId="LiveId" clId="{26841C25-2233-4F64-B618-9405652E7114}" dt="2020-11-06T19:11:53.403" v="362"/>
          <ac:spMkLst>
            <pc:docMk/>
            <pc:sldMk cId="1736666715" sldId="281"/>
            <ac:spMk id="3" creationId="{742F61D0-A071-4C2C-88E0-37AE59BF82E3}"/>
          </ac:spMkLst>
        </pc:spChg>
        <pc:picChg chg="add mod">
          <ac:chgData name="Jennifer Eberling" userId="90adc1b76e54e9e6" providerId="LiveId" clId="{26841C25-2233-4F64-B618-9405652E7114}" dt="2020-11-06T19:11:53.403" v="362"/>
          <ac:picMkLst>
            <pc:docMk/>
            <pc:sldMk cId="1736666715" sldId="281"/>
            <ac:picMk id="4" creationId="{C57CA520-90E1-4F97-87CD-73B598DDF89C}"/>
          </ac:picMkLst>
        </pc:picChg>
      </pc:sldChg>
      <pc:sldChg chg="addSp delSp modSp add del">
        <pc:chgData name="Jennifer Eberling" userId="90adc1b76e54e9e6" providerId="LiveId" clId="{26841C25-2233-4F64-B618-9405652E7114}" dt="2020-11-09T22:39:30.281" v="2017" actId="2696"/>
        <pc:sldMkLst>
          <pc:docMk/>
          <pc:sldMk cId="1686862154" sldId="282"/>
        </pc:sldMkLst>
        <pc:spChg chg="mod">
          <ac:chgData name="Jennifer Eberling" userId="90adc1b76e54e9e6" providerId="LiveId" clId="{26841C25-2233-4F64-B618-9405652E7114}" dt="2020-11-06T19:17:20.602" v="379" actId="20577"/>
          <ac:spMkLst>
            <pc:docMk/>
            <pc:sldMk cId="1686862154" sldId="282"/>
            <ac:spMk id="2" creationId="{2729F0E9-A4C7-4DB0-A95C-85A7E194B72E}"/>
          </ac:spMkLst>
        </pc:spChg>
        <pc:spChg chg="del">
          <ac:chgData name="Jennifer Eberling" userId="90adc1b76e54e9e6" providerId="LiveId" clId="{26841C25-2233-4F64-B618-9405652E7114}" dt="2020-11-06T19:17:15.053" v="364"/>
          <ac:spMkLst>
            <pc:docMk/>
            <pc:sldMk cId="1686862154" sldId="282"/>
            <ac:spMk id="3" creationId="{60E2B37B-FC4B-4BF2-886E-8B1D717F92B9}"/>
          </ac:spMkLst>
        </pc:spChg>
        <pc:picChg chg="add mod modCrop">
          <ac:chgData name="Jennifer Eberling" userId="90adc1b76e54e9e6" providerId="LiveId" clId="{26841C25-2233-4F64-B618-9405652E7114}" dt="2020-11-06T19:17:51.407" v="385" actId="1076"/>
          <ac:picMkLst>
            <pc:docMk/>
            <pc:sldMk cId="1686862154" sldId="282"/>
            <ac:picMk id="4" creationId="{41294C8D-515E-4B12-A5C3-FFABEFC80D32}"/>
          </ac:picMkLst>
        </pc:picChg>
      </pc:sldChg>
      <pc:sldChg chg="addSp delSp modSp add mod modClrScheme chgLayout modNotesTx">
        <pc:chgData name="Jennifer Eberling" userId="90adc1b76e54e9e6" providerId="LiveId" clId="{26841C25-2233-4F64-B618-9405652E7114}" dt="2020-11-14T21:25:24.539" v="3870" actId="20577"/>
        <pc:sldMkLst>
          <pc:docMk/>
          <pc:sldMk cId="4179492757" sldId="283"/>
        </pc:sldMkLst>
        <pc:spChg chg="mod ord">
          <ac:chgData name="Jennifer Eberling" userId="90adc1b76e54e9e6" providerId="LiveId" clId="{26841C25-2233-4F64-B618-9405652E7114}" dt="2020-11-13T22:23:30.852" v="3709" actId="14100"/>
          <ac:spMkLst>
            <pc:docMk/>
            <pc:sldMk cId="4179492757" sldId="283"/>
            <ac:spMk id="2" creationId="{AB8CAD4C-AD52-4BDC-84A6-50F0FF8DFD57}"/>
          </ac:spMkLst>
        </pc:spChg>
        <pc:spChg chg="del">
          <ac:chgData name="Jennifer Eberling" userId="90adc1b76e54e9e6" providerId="LiveId" clId="{26841C25-2233-4F64-B618-9405652E7114}" dt="2020-11-08T18:05:48.661" v="440"/>
          <ac:spMkLst>
            <pc:docMk/>
            <pc:sldMk cId="4179492757" sldId="283"/>
            <ac:spMk id="3" creationId="{4258AE28-01B3-41EB-95FB-805FB4F0E80F}"/>
          </ac:spMkLst>
        </pc:spChg>
        <pc:spChg chg="add del mod">
          <ac:chgData name="Jennifer Eberling" userId="90adc1b76e54e9e6" providerId="LiveId" clId="{26841C25-2233-4F64-B618-9405652E7114}" dt="2020-11-08T18:07:29.689" v="481"/>
          <ac:spMkLst>
            <pc:docMk/>
            <pc:sldMk cId="4179492757" sldId="283"/>
            <ac:spMk id="6" creationId="{7E7B3E08-5C31-4C33-87D4-685230B7FF8A}"/>
          </ac:spMkLst>
        </pc:spChg>
        <pc:spChg chg="add del mod">
          <ac:chgData name="Jennifer Eberling" userId="90adc1b76e54e9e6" providerId="LiveId" clId="{26841C25-2233-4F64-B618-9405652E7114}" dt="2020-11-08T18:05:53.377" v="442" actId="26606"/>
          <ac:spMkLst>
            <pc:docMk/>
            <pc:sldMk cId="4179492757" sldId="283"/>
            <ac:spMk id="9" creationId="{3C54F63C-94F7-4431-AA98-4C51B51EE8AC}"/>
          </ac:spMkLst>
        </pc:spChg>
        <pc:spChg chg="add del mod">
          <ac:chgData name="Jennifer Eberling" userId="90adc1b76e54e9e6" providerId="LiveId" clId="{26841C25-2233-4F64-B618-9405652E7114}" dt="2020-11-08T18:06:27.628" v="459" actId="26606"/>
          <ac:spMkLst>
            <pc:docMk/>
            <pc:sldMk cId="4179492757" sldId="283"/>
            <ac:spMk id="11" creationId="{B09D5FBD-2FDF-43C5-A276-BBC8CF8AA698}"/>
          </ac:spMkLst>
        </pc:spChg>
        <pc:picChg chg="add mod modCrop">
          <ac:chgData name="Jennifer Eberling" userId="90adc1b76e54e9e6" providerId="LiveId" clId="{26841C25-2233-4F64-B618-9405652E7114}" dt="2020-11-13T18:17:10.951" v="2973" actId="1076"/>
          <ac:picMkLst>
            <pc:docMk/>
            <pc:sldMk cId="4179492757" sldId="283"/>
            <ac:picMk id="4" creationId="{0C798B2A-40D8-4288-B40A-41DE7E38C0F8}"/>
          </ac:picMkLst>
        </pc:picChg>
        <pc:picChg chg="add del mod">
          <ac:chgData name="Jennifer Eberling" userId="90adc1b76e54e9e6" providerId="LiveId" clId="{26841C25-2233-4F64-B618-9405652E7114}" dt="2020-11-08T18:07:26.318" v="480" actId="478"/>
          <ac:picMkLst>
            <pc:docMk/>
            <pc:sldMk cId="4179492757" sldId="283"/>
            <ac:picMk id="4" creationId="{BB364B67-2260-4A78-97C9-7B0F32A38D08}"/>
          </ac:picMkLst>
        </pc:picChg>
        <pc:picChg chg="add mod">
          <ac:chgData name="Jennifer Eberling" userId="90adc1b76e54e9e6" providerId="LiveId" clId="{26841C25-2233-4F64-B618-9405652E7114}" dt="2020-11-13T18:16:40.803" v="2967" actId="1076"/>
          <ac:picMkLst>
            <pc:docMk/>
            <pc:sldMk cId="4179492757" sldId="283"/>
            <ac:picMk id="7" creationId="{AA53BF6C-B74A-4A7F-BFD0-D84D0E9A7067}"/>
          </ac:picMkLst>
        </pc:picChg>
      </pc:sldChg>
      <pc:sldChg chg="addSp delSp modSp add mod modClrScheme chgLayout">
        <pc:chgData name="Jennifer Eberling" userId="90adc1b76e54e9e6" providerId="LiveId" clId="{26841C25-2233-4F64-B618-9405652E7114}" dt="2020-11-15T19:11:00.971" v="3977" actId="20577"/>
        <pc:sldMkLst>
          <pc:docMk/>
          <pc:sldMk cId="497778372" sldId="284"/>
        </pc:sldMkLst>
        <pc:spChg chg="mod">
          <ac:chgData name="Jennifer Eberling" userId="90adc1b76e54e9e6" providerId="LiveId" clId="{26841C25-2233-4F64-B618-9405652E7114}" dt="2020-11-15T19:11:00.971" v="3977" actId="20577"/>
          <ac:spMkLst>
            <pc:docMk/>
            <pc:sldMk cId="497778372" sldId="284"/>
            <ac:spMk id="2" creationId="{A6123D6B-46A1-456E-975D-BE1ACA782BBC}"/>
          </ac:spMkLst>
        </pc:spChg>
        <pc:spChg chg="del">
          <ac:chgData name="Jennifer Eberling" userId="90adc1b76e54e9e6" providerId="LiveId" clId="{26841C25-2233-4F64-B618-9405652E7114}" dt="2020-11-08T18:10:10.390" v="500"/>
          <ac:spMkLst>
            <pc:docMk/>
            <pc:sldMk cId="497778372" sldId="284"/>
            <ac:spMk id="3" creationId="{B367090D-A827-4E05-AED4-731E6681AC31}"/>
          </ac:spMkLst>
        </pc:spChg>
        <pc:spChg chg="add del mod">
          <ac:chgData name="Jennifer Eberling" userId="90adc1b76e54e9e6" providerId="LiveId" clId="{26841C25-2233-4F64-B618-9405652E7114}" dt="2020-11-08T18:12:16.518" v="515"/>
          <ac:spMkLst>
            <pc:docMk/>
            <pc:sldMk cId="497778372" sldId="284"/>
            <ac:spMk id="5" creationId="{A0450698-A5F3-4779-874A-7B7FB7C9E576}"/>
          </ac:spMkLst>
        </pc:spChg>
        <pc:spChg chg="add mod">
          <ac:chgData name="Jennifer Eberling" userId="90adc1b76e54e9e6" providerId="LiveId" clId="{26841C25-2233-4F64-B618-9405652E7114}" dt="2020-11-14T22:46:37.976" v="3882" actId="20577"/>
          <ac:spMkLst>
            <pc:docMk/>
            <pc:sldMk cId="497778372" sldId="284"/>
            <ac:spMk id="11" creationId="{282C4FAA-2950-4167-867F-1FC33DCFD129}"/>
          </ac:spMkLst>
        </pc:spChg>
        <pc:picChg chg="add mod modCrop">
          <ac:chgData name="Jennifer Eberling" userId="90adc1b76e54e9e6" providerId="LiveId" clId="{26841C25-2233-4F64-B618-9405652E7114}" dt="2020-11-13T18:26:02.973" v="3008" actId="1440"/>
          <ac:picMkLst>
            <pc:docMk/>
            <pc:sldMk cId="497778372" sldId="284"/>
            <ac:picMk id="4" creationId="{B81BD749-86BB-4174-9B0A-1DA668806A82}"/>
          </ac:picMkLst>
        </pc:picChg>
        <pc:picChg chg="add del mod">
          <ac:chgData name="Jennifer Eberling" userId="90adc1b76e54e9e6" providerId="LiveId" clId="{26841C25-2233-4F64-B618-9405652E7114}" dt="2020-11-08T18:12:14.758" v="514"/>
          <ac:picMkLst>
            <pc:docMk/>
            <pc:sldMk cId="497778372" sldId="284"/>
            <ac:picMk id="4" creationId="{E66F0DDC-5261-4AD4-B889-F9D33B620C7E}"/>
          </ac:picMkLst>
        </pc:picChg>
        <pc:picChg chg="add mod">
          <ac:chgData name="Jennifer Eberling" userId="90adc1b76e54e9e6" providerId="LiveId" clId="{26841C25-2233-4F64-B618-9405652E7114}" dt="2020-11-08T18:12:19.823" v="517" actId="26606"/>
          <ac:picMkLst>
            <pc:docMk/>
            <pc:sldMk cId="497778372" sldId="284"/>
            <ac:picMk id="6" creationId="{16457F5C-4215-425B-B009-ED62A248314F}"/>
          </ac:picMkLst>
        </pc:picChg>
      </pc:sldChg>
      <pc:sldChg chg="addSp delSp modSp add">
        <pc:chgData name="Jennifer Eberling" userId="90adc1b76e54e9e6" providerId="LiveId" clId="{26841C25-2233-4F64-B618-9405652E7114}" dt="2020-11-13T18:26:53.791" v="3011" actId="1076"/>
        <pc:sldMkLst>
          <pc:docMk/>
          <pc:sldMk cId="928479700" sldId="285"/>
        </pc:sldMkLst>
        <pc:spChg chg="add del mod">
          <ac:chgData name="Jennifer Eberling" userId="90adc1b76e54e9e6" providerId="LiveId" clId="{26841C25-2233-4F64-B618-9405652E7114}" dt="2020-11-12T00:19:48.086" v="2878" actId="11529"/>
          <ac:spMkLst>
            <pc:docMk/>
            <pc:sldMk cId="928479700" sldId="285"/>
            <ac:spMk id="2" creationId="{91432389-B4AD-4426-8FD6-B583397AAEAE}"/>
          </ac:spMkLst>
        </pc:spChg>
        <pc:spChg chg="del">
          <ac:chgData name="Jennifer Eberling" userId="90adc1b76e54e9e6" providerId="LiveId" clId="{26841C25-2233-4F64-B618-9405652E7114}" dt="2020-11-08T18:15:35.148" v="584" actId="26606"/>
          <ac:spMkLst>
            <pc:docMk/>
            <pc:sldMk cId="928479700" sldId="285"/>
            <ac:spMk id="2" creationId="{FED590AB-13A2-48F3-9FE6-21FC4D60194F}"/>
          </ac:spMkLst>
        </pc:spChg>
        <pc:spChg chg="add del mod">
          <ac:chgData name="Jennifer Eberling" userId="90adc1b76e54e9e6" providerId="LiveId" clId="{26841C25-2233-4F64-B618-9405652E7114}" dt="2020-11-12T00:20:13.848" v="2880" actId="11529"/>
          <ac:spMkLst>
            <pc:docMk/>
            <pc:sldMk cId="928479700" sldId="285"/>
            <ac:spMk id="3" creationId="{A221F62C-3272-445C-B797-4DB1A7AA4AA0}"/>
          </ac:spMkLst>
        </pc:spChg>
        <pc:spChg chg="del">
          <ac:chgData name="Jennifer Eberling" userId="90adc1b76e54e9e6" providerId="LiveId" clId="{26841C25-2233-4F64-B618-9405652E7114}" dt="2020-11-08T18:15:31.303" v="582"/>
          <ac:spMkLst>
            <pc:docMk/>
            <pc:sldMk cId="928479700" sldId="285"/>
            <ac:spMk id="3" creationId="{CD8F04EC-F0C5-4C10-8B1C-BA93AF19FD05}"/>
          </ac:spMkLst>
        </pc:spChg>
        <pc:spChg chg="add del mod">
          <ac:chgData name="Jennifer Eberling" userId="90adc1b76e54e9e6" providerId="LiveId" clId="{26841C25-2233-4F64-B618-9405652E7114}" dt="2020-11-08T18:18:59.502" v="688"/>
          <ac:spMkLst>
            <pc:docMk/>
            <pc:sldMk cId="928479700" sldId="285"/>
            <ac:spMk id="6" creationId="{CA79224C-BDFB-4AC4-8712-65C8857C4FAA}"/>
          </ac:spMkLst>
        </pc:spChg>
        <pc:spChg chg="add mod">
          <ac:chgData name="Jennifer Eberling" userId="90adc1b76e54e9e6" providerId="LiveId" clId="{26841C25-2233-4F64-B618-9405652E7114}" dt="2020-11-08T18:24:10.179" v="906" actId="20577"/>
          <ac:spMkLst>
            <pc:docMk/>
            <pc:sldMk cId="928479700" sldId="285"/>
            <ac:spMk id="9" creationId="{7238F731-140F-48FF-9F08-96FF0221D2C9}"/>
          </ac:spMkLst>
        </pc:spChg>
        <pc:graphicFrameChg chg="add mod ord modGraphic">
          <ac:chgData name="Jennifer Eberling" userId="90adc1b76e54e9e6" providerId="LiveId" clId="{26841C25-2233-4F64-B618-9405652E7114}" dt="2020-11-13T18:26:53.791" v="3011" actId="1076"/>
          <ac:graphicFrameMkLst>
            <pc:docMk/>
            <pc:sldMk cId="928479700" sldId="285"/>
            <ac:graphicFrameMk id="7" creationId="{B69FB142-1DDB-4A84-B94A-2C80B4180D81}"/>
          </ac:graphicFrameMkLst>
        </pc:graphicFrameChg>
        <pc:picChg chg="add del mod">
          <ac:chgData name="Jennifer Eberling" userId="90adc1b76e54e9e6" providerId="LiveId" clId="{26841C25-2233-4F64-B618-9405652E7114}" dt="2020-11-08T18:16:34.853" v="590"/>
          <ac:picMkLst>
            <pc:docMk/>
            <pc:sldMk cId="928479700" sldId="285"/>
            <ac:picMk id="4" creationId="{5E013D8D-89ED-4DC8-B1DE-3265A84A8DE4}"/>
          </ac:picMkLst>
        </pc:picChg>
        <pc:picChg chg="add del mod">
          <ac:chgData name="Jennifer Eberling" userId="90adc1b76e54e9e6" providerId="LiveId" clId="{26841C25-2233-4F64-B618-9405652E7114}" dt="2020-11-08T18:23:46.348" v="872" actId="478"/>
          <ac:picMkLst>
            <pc:docMk/>
            <pc:sldMk cId="928479700" sldId="285"/>
            <ac:picMk id="5" creationId="{3E398711-366D-4FCE-B682-62BBCE89E945}"/>
          </ac:picMkLst>
        </pc:picChg>
      </pc:sldChg>
      <pc:sldChg chg="addSp delSp modSp add del">
        <pc:chgData name="Jennifer Eberling" userId="90adc1b76e54e9e6" providerId="LiveId" clId="{26841C25-2233-4F64-B618-9405652E7114}" dt="2020-11-13T21:49:36.905" v="3452" actId="2696"/>
        <pc:sldMkLst>
          <pc:docMk/>
          <pc:sldMk cId="2226584660" sldId="286"/>
        </pc:sldMkLst>
        <pc:spChg chg="mod">
          <ac:chgData name="Jennifer Eberling" userId="90adc1b76e54e9e6" providerId="LiveId" clId="{26841C25-2233-4F64-B618-9405652E7114}" dt="2020-11-08T18:17:58.991" v="683" actId="962"/>
          <ac:spMkLst>
            <pc:docMk/>
            <pc:sldMk cId="2226584660" sldId="286"/>
            <ac:spMk id="2" creationId="{4C49B277-A810-4981-90B5-B3AF8BFB80A8}"/>
          </ac:spMkLst>
        </pc:spChg>
        <pc:spChg chg="del">
          <ac:chgData name="Jennifer Eberling" userId="90adc1b76e54e9e6" providerId="LiveId" clId="{26841C25-2233-4F64-B618-9405652E7114}" dt="2020-11-08T18:17:19.071" v="603"/>
          <ac:spMkLst>
            <pc:docMk/>
            <pc:sldMk cId="2226584660" sldId="286"/>
            <ac:spMk id="3" creationId="{29CBA5B2-D433-4A5B-9B2A-F4A1DE5AB831}"/>
          </ac:spMkLst>
        </pc:spChg>
        <pc:spChg chg="add mod">
          <ac:chgData name="Jennifer Eberling" userId="90adc1b76e54e9e6" providerId="LiveId" clId="{26841C25-2233-4F64-B618-9405652E7114}" dt="2020-11-13T21:46:17.999" v="3413"/>
          <ac:spMkLst>
            <pc:docMk/>
            <pc:sldMk cId="2226584660" sldId="286"/>
            <ac:spMk id="3" creationId="{C957EA4E-AB3F-4F0D-AAE7-A4F8F09F3713}"/>
          </ac:spMkLst>
        </pc:spChg>
        <pc:picChg chg="add del mod">
          <ac:chgData name="Jennifer Eberling" userId="90adc1b76e54e9e6" providerId="LiveId" clId="{26841C25-2233-4F64-B618-9405652E7114}" dt="2020-11-13T21:46:17.999" v="3413"/>
          <ac:picMkLst>
            <pc:docMk/>
            <pc:sldMk cId="2226584660" sldId="286"/>
            <ac:picMk id="4" creationId="{2DE72093-6B6C-4CDB-9C89-58C25295454F}"/>
          </ac:picMkLst>
        </pc:picChg>
      </pc:sldChg>
      <pc:sldChg chg="addSp delSp modSp add del">
        <pc:chgData name="Jennifer Eberling" userId="90adc1b76e54e9e6" providerId="LiveId" clId="{26841C25-2233-4F64-B618-9405652E7114}" dt="2020-11-09T22:31:09.831" v="1941" actId="2696"/>
        <pc:sldMkLst>
          <pc:docMk/>
          <pc:sldMk cId="1064297955" sldId="287"/>
        </pc:sldMkLst>
        <pc:spChg chg="mod">
          <ac:chgData name="Jennifer Eberling" userId="90adc1b76e54e9e6" providerId="LiveId" clId="{26841C25-2233-4F64-B618-9405652E7114}" dt="2020-11-08T18:46:19.781" v="1395" actId="26606"/>
          <ac:spMkLst>
            <pc:docMk/>
            <pc:sldMk cId="1064297955" sldId="287"/>
            <ac:spMk id="2" creationId="{D9F035EF-7041-4649-9F5B-59E062DB5EF7}"/>
          </ac:spMkLst>
        </pc:spChg>
        <pc:spChg chg="del">
          <ac:chgData name="Jennifer Eberling" userId="90adc1b76e54e9e6" providerId="LiveId" clId="{26841C25-2233-4F64-B618-9405652E7114}" dt="2020-11-08T18:46:14.004" v="1393"/>
          <ac:spMkLst>
            <pc:docMk/>
            <pc:sldMk cId="1064297955" sldId="287"/>
            <ac:spMk id="3" creationId="{160DCD35-D61F-4FE7-B52B-E4C12EC9137B}"/>
          </ac:spMkLst>
        </pc:spChg>
        <pc:picChg chg="add mod">
          <ac:chgData name="Jennifer Eberling" userId="90adc1b76e54e9e6" providerId="LiveId" clId="{26841C25-2233-4F64-B618-9405652E7114}" dt="2020-11-08T18:46:19.781" v="1395" actId="26606"/>
          <ac:picMkLst>
            <pc:docMk/>
            <pc:sldMk cId="1064297955" sldId="287"/>
            <ac:picMk id="4" creationId="{7AA0F0D9-5AB5-4676-838B-82469DC49AA5}"/>
          </ac:picMkLst>
        </pc:picChg>
      </pc:sldChg>
      <pc:sldChg chg="addSp delSp modSp add mod ord modClrScheme chgLayout">
        <pc:chgData name="Jennifer Eberling" userId="90adc1b76e54e9e6" providerId="LiveId" clId="{26841C25-2233-4F64-B618-9405652E7114}" dt="2020-11-14T21:25:37.414" v="3871" actId="20577"/>
        <pc:sldMkLst>
          <pc:docMk/>
          <pc:sldMk cId="3400156766" sldId="288"/>
        </pc:sldMkLst>
        <pc:spChg chg="mod">
          <ac:chgData name="Jennifer Eberling" userId="90adc1b76e54e9e6" providerId="LiveId" clId="{26841C25-2233-4F64-B618-9405652E7114}" dt="2020-11-13T22:16:28.990" v="3626" actId="26606"/>
          <ac:spMkLst>
            <pc:docMk/>
            <pc:sldMk cId="3400156766" sldId="288"/>
            <ac:spMk id="2" creationId="{EE69CF30-6B16-439E-B24E-9D4E90D9C4F0}"/>
          </ac:spMkLst>
        </pc:spChg>
        <pc:spChg chg="mod">
          <ac:chgData name="Jennifer Eberling" userId="90adc1b76e54e9e6" providerId="LiveId" clId="{26841C25-2233-4F64-B618-9405652E7114}" dt="2020-11-14T21:25:37.414" v="3871" actId="20577"/>
          <ac:spMkLst>
            <pc:docMk/>
            <pc:sldMk cId="3400156766" sldId="288"/>
            <ac:spMk id="3" creationId="{11682B3D-3DE6-4875-B7E5-3543300522BF}"/>
          </ac:spMkLst>
        </pc:spChg>
        <pc:picChg chg="add del mod">
          <ac:chgData name="Jennifer Eberling" userId="90adc1b76e54e9e6" providerId="LiveId" clId="{26841C25-2233-4F64-B618-9405652E7114}" dt="2020-11-13T22:17:36.827" v="3669"/>
          <ac:picMkLst>
            <pc:docMk/>
            <pc:sldMk cId="3400156766" sldId="288"/>
            <ac:picMk id="4" creationId="{E1D7F663-3F5D-428B-8515-56FFC0F2C9A3}"/>
          </ac:picMkLst>
        </pc:picChg>
      </pc:sldChg>
      <pc:sldChg chg="modSp add ord">
        <pc:chgData name="Jennifer Eberling" userId="90adc1b76e54e9e6" providerId="LiveId" clId="{26841C25-2233-4F64-B618-9405652E7114}" dt="2020-11-13T18:31:15.013" v="3237"/>
        <pc:sldMkLst>
          <pc:docMk/>
          <pc:sldMk cId="1052131094" sldId="289"/>
        </pc:sldMkLst>
        <pc:spChg chg="mod">
          <ac:chgData name="Jennifer Eberling" userId="90adc1b76e54e9e6" providerId="LiveId" clId="{26841C25-2233-4F64-B618-9405652E7114}" dt="2020-11-08T18:55:34.520" v="1562" actId="20577"/>
          <ac:spMkLst>
            <pc:docMk/>
            <pc:sldMk cId="1052131094" sldId="289"/>
            <ac:spMk id="2" creationId="{B0D4A9BA-CCAD-4CA7-B391-1E137CC4FB8E}"/>
          </ac:spMkLst>
        </pc:spChg>
      </pc:sldChg>
      <pc:sldChg chg="modSp add">
        <pc:chgData name="Jennifer Eberling" userId="90adc1b76e54e9e6" providerId="LiveId" clId="{26841C25-2233-4F64-B618-9405652E7114}" dt="2020-11-08T18:55:52.893" v="1569" actId="20577"/>
        <pc:sldMkLst>
          <pc:docMk/>
          <pc:sldMk cId="4080056389" sldId="290"/>
        </pc:sldMkLst>
        <pc:spChg chg="mod">
          <ac:chgData name="Jennifer Eberling" userId="90adc1b76e54e9e6" providerId="LiveId" clId="{26841C25-2233-4F64-B618-9405652E7114}" dt="2020-11-08T18:55:52.893" v="1569" actId="20577"/>
          <ac:spMkLst>
            <pc:docMk/>
            <pc:sldMk cId="4080056389" sldId="290"/>
            <ac:spMk id="2" creationId="{9053579D-6F8D-4A38-8566-B3CF9D20F9E5}"/>
          </ac:spMkLst>
        </pc:spChg>
      </pc:sldChg>
      <pc:sldChg chg="modSp add">
        <pc:chgData name="Jennifer Eberling" userId="90adc1b76e54e9e6" providerId="LiveId" clId="{26841C25-2233-4F64-B618-9405652E7114}" dt="2020-11-13T19:28:11.708" v="3344" actId="20577"/>
        <pc:sldMkLst>
          <pc:docMk/>
          <pc:sldMk cId="857410069" sldId="291"/>
        </pc:sldMkLst>
        <pc:spChg chg="mod">
          <ac:chgData name="Jennifer Eberling" userId="90adc1b76e54e9e6" providerId="LiveId" clId="{26841C25-2233-4F64-B618-9405652E7114}" dt="2020-11-08T18:56:03.378" v="1578" actId="20577"/>
          <ac:spMkLst>
            <pc:docMk/>
            <pc:sldMk cId="857410069" sldId="291"/>
            <ac:spMk id="2" creationId="{DE3E38A2-FDE7-45C9-AE43-92069BE4EC55}"/>
          </ac:spMkLst>
        </pc:spChg>
        <pc:spChg chg="mod">
          <ac:chgData name="Jennifer Eberling" userId="90adc1b76e54e9e6" providerId="LiveId" clId="{26841C25-2233-4F64-B618-9405652E7114}" dt="2020-11-13T19:28:11.708" v="3344" actId="20577"/>
          <ac:spMkLst>
            <pc:docMk/>
            <pc:sldMk cId="857410069" sldId="291"/>
            <ac:spMk id="3" creationId="{56A4A955-F7E9-44ED-938F-4DC9491E17AC}"/>
          </ac:spMkLst>
        </pc:spChg>
      </pc:sldChg>
      <pc:sldChg chg="modSp add">
        <pc:chgData name="Jennifer Eberling" userId="90adc1b76e54e9e6" providerId="LiveId" clId="{26841C25-2233-4F64-B618-9405652E7114}" dt="2020-11-08T18:56:58.913" v="1590" actId="20577"/>
        <pc:sldMkLst>
          <pc:docMk/>
          <pc:sldMk cId="2091007702" sldId="292"/>
        </pc:sldMkLst>
        <pc:spChg chg="mod">
          <ac:chgData name="Jennifer Eberling" userId="90adc1b76e54e9e6" providerId="LiveId" clId="{26841C25-2233-4F64-B618-9405652E7114}" dt="2020-11-08T18:56:58.913" v="1590" actId="20577"/>
          <ac:spMkLst>
            <pc:docMk/>
            <pc:sldMk cId="2091007702" sldId="292"/>
            <ac:spMk id="2" creationId="{05E316FF-4670-41CD-9E05-2F9B872F72E3}"/>
          </ac:spMkLst>
        </pc:spChg>
      </pc:sldChg>
      <pc:sldChg chg="addSp delSp modSp add">
        <pc:chgData name="Jennifer Eberling" userId="90adc1b76e54e9e6" providerId="LiveId" clId="{26841C25-2233-4F64-B618-9405652E7114}" dt="2020-11-13T22:00:55.122" v="3584" actId="1076"/>
        <pc:sldMkLst>
          <pc:docMk/>
          <pc:sldMk cId="407696680" sldId="293"/>
        </pc:sldMkLst>
        <pc:spChg chg="del mod">
          <ac:chgData name="Jennifer Eberling" userId="90adc1b76e54e9e6" providerId="LiveId" clId="{26841C25-2233-4F64-B618-9405652E7114}" dt="2020-11-13T21:58:18.118" v="3511"/>
          <ac:spMkLst>
            <pc:docMk/>
            <pc:sldMk cId="407696680" sldId="293"/>
            <ac:spMk id="2" creationId="{14BEC81C-55F1-452F-BC27-7597650D7117}"/>
          </ac:spMkLst>
        </pc:spChg>
        <pc:spChg chg="add del mod">
          <ac:chgData name="Jennifer Eberling" userId="90adc1b76e54e9e6" providerId="LiveId" clId="{26841C25-2233-4F64-B618-9405652E7114}" dt="2020-11-13T21:58:24.799" v="3513" actId="478"/>
          <ac:spMkLst>
            <pc:docMk/>
            <pc:sldMk cId="407696680" sldId="293"/>
            <ac:spMk id="3" creationId="{42600684-212C-4096-A2C7-5972AA175DA8}"/>
          </ac:spMkLst>
        </pc:spChg>
        <pc:spChg chg="del">
          <ac:chgData name="Jennifer Eberling" userId="90adc1b76e54e9e6" providerId="LiveId" clId="{26841C25-2233-4F64-B618-9405652E7114}" dt="2020-11-09T21:58:45.303" v="1634"/>
          <ac:spMkLst>
            <pc:docMk/>
            <pc:sldMk cId="407696680" sldId="293"/>
            <ac:spMk id="3" creationId="{FA5FEF08-A6BF-462C-ACAE-4E906F3CAE43}"/>
          </ac:spMkLst>
        </pc:spChg>
        <pc:spChg chg="del">
          <ac:chgData name="Jennifer Eberling" userId="90adc1b76e54e9e6" providerId="LiveId" clId="{26841C25-2233-4F64-B618-9405652E7114}" dt="2020-11-09T21:59:07.555" v="1645"/>
          <ac:spMkLst>
            <pc:docMk/>
            <pc:sldMk cId="407696680" sldId="293"/>
            <ac:spMk id="4" creationId="{21DDDAAC-50A4-4F89-94B7-8C41BDA3BF4A}"/>
          </ac:spMkLst>
        </pc:spChg>
        <pc:spChg chg="add del mod">
          <ac:chgData name="Jennifer Eberling" userId="90adc1b76e54e9e6" providerId="LiveId" clId="{26841C25-2233-4F64-B618-9405652E7114}" dt="2020-11-09T22:01:55.154" v="1700"/>
          <ac:spMkLst>
            <pc:docMk/>
            <pc:sldMk cId="407696680" sldId="293"/>
            <ac:spMk id="8" creationId="{E6E43167-57B8-4BEE-9B03-B777A10A2C17}"/>
          </ac:spMkLst>
        </pc:spChg>
        <pc:spChg chg="add del mod">
          <ac:chgData name="Jennifer Eberling" userId="90adc1b76e54e9e6" providerId="LiveId" clId="{26841C25-2233-4F64-B618-9405652E7114}" dt="2020-11-09T22:03:04.794" v="1707" actId="478"/>
          <ac:spMkLst>
            <pc:docMk/>
            <pc:sldMk cId="407696680" sldId="293"/>
            <ac:spMk id="12" creationId="{C0980F67-C119-445A-9483-9F61B0FC5A89}"/>
          </ac:spMkLst>
        </pc:spChg>
        <pc:picChg chg="add mod">
          <ac:chgData name="Jennifer Eberling" userId="90adc1b76e54e9e6" providerId="LiveId" clId="{26841C25-2233-4F64-B618-9405652E7114}" dt="2020-11-13T22:00:55.122" v="3584" actId="1076"/>
          <ac:picMkLst>
            <pc:docMk/>
            <pc:sldMk cId="407696680" sldId="293"/>
            <ac:picMk id="4" creationId="{3794EA05-E511-49B3-BCB8-52D1322E83F3}"/>
          </ac:picMkLst>
        </pc:picChg>
        <pc:picChg chg="add mod">
          <ac:chgData name="Jennifer Eberling" userId="90adc1b76e54e9e6" providerId="LiveId" clId="{26841C25-2233-4F64-B618-9405652E7114}" dt="2020-11-13T22:00:55.122" v="3584" actId="1076"/>
          <ac:picMkLst>
            <pc:docMk/>
            <pc:sldMk cId="407696680" sldId="293"/>
            <ac:picMk id="5" creationId="{3875BE66-61FD-4343-AB8B-F1B3A153312F}"/>
          </ac:picMkLst>
        </pc:picChg>
        <pc:picChg chg="add del mod modCrop">
          <ac:chgData name="Jennifer Eberling" userId="90adc1b76e54e9e6" providerId="LiveId" clId="{26841C25-2233-4F64-B618-9405652E7114}" dt="2020-11-09T22:02:37.544" v="1702" actId="478"/>
          <ac:picMkLst>
            <pc:docMk/>
            <pc:sldMk cId="407696680" sldId="293"/>
            <ac:picMk id="5" creationId="{47132F55-3C5B-4310-8FF7-D2F0EA6C331F}"/>
          </ac:picMkLst>
        </pc:picChg>
        <pc:picChg chg="add del mod modCrop">
          <ac:chgData name="Jennifer Eberling" userId="90adc1b76e54e9e6" providerId="LiveId" clId="{26841C25-2233-4F64-B618-9405652E7114}" dt="2020-11-09T22:01:52.817" v="1699" actId="478"/>
          <ac:picMkLst>
            <pc:docMk/>
            <pc:sldMk cId="407696680" sldId="293"/>
            <ac:picMk id="6" creationId="{7ACD1D2F-E506-4338-8254-ECC58C14E942}"/>
          </ac:picMkLst>
        </pc:picChg>
        <pc:picChg chg="add mod">
          <ac:chgData name="Jennifer Eberling" userId="90adc1b76e54e9e6" providerId="LiveId" clId="{26841C25-2233-4F64-B618-9405652E7114}" dt="2020-11-13T22:00:55.122" v="3584" actId="1076"/>
          <ac:picMkLst>
            <pc:docMk/>
            <pc:sldMk cId="407696680" sldId="293"/>
            <ac:picMk id="9" creationId="{0F529A32-837F-4B21-9A9D-D50B04755847}"/>
          </ac:picMkLst>
        </pc:picChg>
        <pc:picChg chg="add mod">
          <ac:chgData name="Jennifer Eberling" userId="90adc1b76e54e9e6" providerId="LiveId" clId="{26841C25-2233-4F64-B618-9405652E7114}" dt="2020-11-13T22:00:55.122" v="3584" actId="1076"/>
          <ac:picMkLst>
            <pc:docMk/>
            <pc:sldMk cId="407696680" sldId="293"/>
            <ac:picMk id="10" creationId="{A47C2D4D-DB16-4D4F-949E-988B4D618F4B}"/>
          </ac:picMkLst>
        </pc:picChg>
      </pc:sldChg>
      <pc:sldChg chg="addSp delSp modSp add del">
        <pc:chgData name="Jennifer Eberling" userId="90adc1b76e54e9e6" providerId="LiveId" clId="{26841C25-2233-4F64-B618-9405652E7114}" dt="2020-11-09T22:06:58.513" v="1736" actId="2696"/>
        <pc:sldMkLst>
          <pc:docMk/>
          <pc:sldMk cId="524185323" sldId="294"/>
        </pc:sldMkLst>
        <pc:spChg chg="del">
          <ac:chgData name="Jennifer Eberling" userId="90adc1b76e54e9e6" providerId="LiveId" clId="{26841C25-2233-4F64-B618-9405652E7114}" dt="2020-11-09T22:05:08.791" v="1711"/>
          <ac:spMkLst>
            <pc:docMk/>
            <pc:sldMk cId="524185323" sldId="294"/>
            <ac:spMk id="3" creationId="{31F563D4-BFC8-4899-BAC7-3AF2769268EE}"/>
          </ac:spMkLst>
        </pc:spChg>
        <pc:spChg chg="add del mod">
          <ac:chgData name="Jennifer Eberling" userId="90adc1b76e54e9e6" providerId="LiveId" clId="{26841C25-2233-4F64-B618-9405652E7114}" dt="2020-11-09T22:06:42.976" v="1731" actId="478"/>
          <ac:spMkLst>
            <pc:docMk/>
            <pc:sldMk cId="524185323" sldId="294"/>
            <ac:spMk id="6" creationId="{93E15DA3-2042-4E2A-9630-75ED6323D79B}"/>
          </ac:spMkLst>
        </pc:spChg>
        <pc:picChg chg="add del mod">
          <ac:chgData name="Jennifer Eberling" userId="90adc1b76e54e9e6" providerId="LiveId" clId="{26841C25-2233-4F64-B618-9405652E7114}" dt="2020-11-09T22:06:19.906" v="1727"/>
          <ac:picMkLst>
            <pc:docMk/>
            <pc:sldMk cId="524185323" sldId="294"/>
            <ac:picMk id="4" creationId="{715BF31D-B5ED-40A8-8D3E-330F5E6EFD61}"/>
          </ac:picMkLst>
        </pc:picChg>
        <pc:picChg chg="add del mod">
          <ac:chgData name="Jennifer Eberling" userId="90adc1b76e54e9e6" providerId="LiveId" clId="{26841C25-2233-4F64-B618-9405652E7114}" dt="2020-11-09T22:06:45.371" v="1732"/>
          <ac:picMkLst>
            <pc:docMk/>
            <pc:sldMk cId="524185323" sldId="294"/>
            <ac:picMk id="5" creationId="{5EA22620-28AA-43BD-A446-0C44DA53B91F}"/>
          </ac:picMkLst>
        </pc:picChg>
      </pc:sldChg>
      <pc:sldChg chg="add del">
        <pc:chgData name="Jennifer Eberling" userId="90adc1b76e54e9e6" providerId="LiveId" clId="{26841C25-2233-4F64-B618-9405652E7114}" dt="2020-11-09T22:06:14.029" v="1726" actId="2696"/>
        <pc:sldMkLst>
          <pc:docMk/>
          <pc:sldMk cId="3521169934" sldId="295"/>
        </pc:sldMkLst>
      </pc:sldChg>
      <pc:sldChg chg="add del">
        <pc:chgData name="Jennifer Eberling" userId="90adc1b76e54e9e6" providerId="LiveId" clId="{26841C25-2233-4F64-B618-9405652E7114}" dt="2020-11-09T22:05:03.574" v="1710"/>
        <pc:sldMkLst>
          <pc:docMk/>
          <pc:sldMk cId="3655594239" sldId="295"/>
        </pc:sldMkLst>
      </pc:sldChg>
      <pc:sldChg chg="addSp delSp modSp add del">
        <pc:chgData name="Jennifer Eberling" userId="90adc1b76e54e9e6" providerId="LiveId" clId="{26841C25-2233-4F64-B618-9405652E7114}" dt="2020-11-13T22:01:02.119" v="3585" actId="2696"/>
        <pc:sldMkLst>
          <pc:docMk/>
          <pc:sldMk cId="1950308626" sldId="296"/>
        </pc:sldMkLst>
        <pc:spChg chg="mod">
          <ac:chgData name="Jennifer Eberling" userId="90adc1b76e54e9e6" providerId="LiveId" clId="{26841C25-2233-4F64-B618-9405652E7114}" dt="2020-11-09T22:07:28.575" v="1770" actId="20577"/>
          <ac:spMkLst>
            <pc:docMk/>
            <pc:sldMk cId="1950308626" sldId="296"/>
            <ac:spMk id="2" creationId="{B6D158A6-48C6-4E29-9938-5F8E9A00655A}"/>
          </ac:spMkLst>
        </pc:spChg>
        <pc:picChg chg="add del mod">
          <ac:chgData name="Jennifer Eberling" userId="90adc1b76e54e9e6" providerId="LiveId" clId="{26841C25-2233-4F64-B618-9405652E7114}" dt="2020-11-13T21:58:37.597" v="3517"/>
          <ac:picMkLst>
            <pc:docMk/>
            <pc:sldMk cId="1950308626" sldId="296"/>
            <ac:picMk id="5" creationId="{1C42946A-36BC-4A89-BFCA-D675DC3142AF}"/>
          </ac:picMkLst>
        </pc:picChg>
        <pc:picChg chg="add del mod">
          <ac:chgData name="Jennifer Eberling" userId="90adc1b76e54e9e6" providerId="LiveId" clId="{26841C25-2233-4F64-B618-9405652E7114}" dt="2020-11-09T22:19:03.901" v="1914" actId="478"/>
          <ac:picMkLst>
            <pc:docMk/>
            <pc:sldMk cId="1950308626" sldId="296"/>
            <ac:picMk id="6" creationId="{8248061F-B933-431E-8E72-2C3F53FC5676}"/>
          </ac:picMkLst>
        </pc:picChg>
        <pc:picChg chg="add del mod">
          <ac:chgData name="Jennifer Eberling" userId="90adc1b76e54e9e6" providerId="LiveId" clId="{26841C25-2233-4F64-B618-9405652E7114}" dt="2020-11-13T21:58:45.417" v="3520"/>
          <ac:picMkLst>
            <pc:docMk/>
            <pc:sldMk cId="1950308626" sldId="296"/>
            <ac:picMk id="7" creationId="{4BD302B7-CCDF-45D7-9DDD-07A9D2A68837}"/>
          </ac:picMkLst>
        </pc:picChg>
      </pc:sldChg>
      <pc:sldChg chg="addSp delSp modSp add">
        <pc:chgData name="Jennifer Eberling" userId="90adc1b76e54e9e6" providerId="LiveId" clId="{26841C25-2233-4F64-B618-9405652E7114}" dt="2020-11-13T22:01:12.857" v="3586" actId="478"/>
        <pc:sldMkLst>
          <pc:docMk/>
          <pc:sldMk cId="1711412047" sldId="297"/>
        </pc:sldMkLst>
        <pc:spChg chg="del">
          <ac:chgData name="Jennifer Eberling" userId="90adc1b76e54e9e6" providerId="LiveId" clId="{26841C25-2233-4F64-B618-9405652E7114}" dt="2020-11-09T22:25:45.718" v="1936" actId="26606"/>
          <ac:spMkLst>
            <pc:docMk/>
            <pc:sldMk cId="1711412047" sldId="297"/>
            <ac:spMk id="2" creationId="{2DB22B8A-2829-4EE6-8616-9FDC6E268229}"/>
          </ac:spMkLst>
        </pc:spChg>
        <pc:spChg chg="del">
          <ac:chgData name="Jennifer Eberling" userId="90adc1b76e54e9e6" providerId="LiveId" clId="{26841C25-2233-4F64-B618-9405652E7114}" dt="2020-11-09T22:25:00.830" v="1931"/>
          <ac:spMkLst>
            <pc:docMk/>
            <pc:sldMk cId="1711412047" sldId="297"/>
            <ac:spMk id="3" creationId="{324EBCC4-8B10-4436-98A4-194914A4F8BF}"/>
          </ac:spMkLst>
        </pc:spChg>
        <pc:spChg chg="add del">
          <ac:chgData name="Jennifer Eberling" userId="90adc1b76e54e9e6" providerId="LiveId" clId="{26841C25-2233-4F64-B618-9405652E7114}" dt="2020-11-13T22:01:12.857" v="3586" actId="478"/>
          <ac:spMkLst>
            <pc:docMk/>
            <pc:sldMk cId="1711412047" sldId="297"/>
            <ac:spMk id="9" creationId="{8BA11735-A2FB-45AC-89BD-74F9DB4D600B}"/>
          </ac:spMkLst>
        </pc:spChg>
        <pc:picChg chg="add mod">
          <ac:chgData name="Jennifer Eberling" userId="90adc1b76e54e9e6" providerId="LiveId" clId="{26841C25-2233-4F64-B618-9405652E7114}" dt="2020-11-09T22:25:54.637" v="1938" actId="1076"/>
          <ac:picMkLst>
            <pc:docMk/>
            <pc:sldMk cId="1711412047" sldId="297"/>
            <ac:picMk id="4" creationId="{41FFEACE-2326-4547-A44F-F1831A09BF19}"/>
          </ac:picMkLst>
        </pc:picChg>
      </pc:sldChg>
      <pc:sldChg chg="addSp delSp modSp add del mod modClrScheme chgLayout">
        <pc:chgData name="Jennifer Eberling" userId="90adc1b76e54e9e6" providerId="LiveId" clId="{26841C25-2233-4F64-B618-9405652E7114}" dt="2020-11-09T23:10:27.517" v="2179" actId="2696"/>
        <pc:sldMkLst>
          <pc:docMk/>
          <pc:sldMk cId="198096033" sldId="298"/>
        </pc:sldMkLst>
        <pc:spChg chg="del">
          <ac:chgData name="Jennifer Eberling" userId="90adc1b76e54e9e6" providerId="LiveId" clId="{26841C25-2233-4F64-B618-9405652E7114}" dt="2020-11-09T23:06:37.612" v="2056" actId="26606"/>
          <ac:spMkLst>
            <pc:docMk/>
            <pc:sldMk cId="198096033" sldId="298"/>
            <ac:spMk id="2" creationId="{E6F70242-0A34-4E45-94E1-198F54790DFB}"/>
          </ac:spMkLst>
        </pc:spChg>
        <pc:spChg chg="del">
          <ac:chgData name="Jennifer Eberling" userId="90adc1b76e54e9e6" providerId="LiveId" clId="{26841C25-2233-4F64-B618-9405652E7114}" dt="2020-11-09T23:06:35.455" v="2055"/>
          <ac:spMkLst>
            <pc:docMk/>
            <pc:sldMk cId="198096033" sldId="298"/>
            <ac:spMk id="3" creationId="{B59E1528-3F7D-4A7D-A317-54350E9A3B81}"/>
          </ac:spMkLst>
        </pc:spChg>
        <pc:spChg chg="del">
          <ac:chgData name="Jennifer Eberling" userId="90adc1b76e54e9e6" providerId="LiveId" clId="{26841C25-2233-4F64-B618-9405652E7114}" dt="2020-11-09T23:06:37.612" v="2056" actId="26606"/>
          <ac:spMkLst>
            <pc:docMk/>
            <pc:sldMk cId="198096033" sldId="298"/>
            <ac:spMk id="4" creationId="{3572D072-12FF-446E-B73C-7D026394BFB8}"/>
          </ac:spMkLst>
        </pc:spChg>
        <pc:spChg chg="add mod">
          <ac:chgData name="Jennifer Eberling" userId="90adc1b76e54e9e6" providerId="LiveId" clId="{26841C25-2233-4F64-B618-9405652E7114}" dt="2020-11-09T23:07:27.800" v="2102" actId="20577"/>
          <ac:spMkLst>
            <pc:docMk/>
            <pc:sldMk cId="198096033" sldId="298"/>
            <ac:spMk id="10" creationId="{4CF561E3-F992-4237-BD45-4CDF021C4283}"/>
          </ac:spMkLst>
        </pc:spChg>
        <pc:spChg chg="add mod">
          <ac:chgData name="Jennifer Eberling" userId="90adc1b76e54e9e6" providerId="LiveId" clId="{26841C25-2233-4F64-B618-9405652E7114}" dt="2020-11-09T23:06:37.612" v="2056" actId="26606"/>
          <ac:spMkLst>
            <pc:docMk/>
            <pc:sldMk cId="198096033" sldId="298"/>
            <ac:spMk id="12" creationId="{CAAB72DD-4B19-4CC5-9B29-9B4CB183FD2D}"/>
          </ac:spMkLst>
        </pc:spChg>
        <pc:picChg chg="add mod">
          <ac:chgData name="Jennifer Eberling" userId="90adc1b76e54e9e6" providerId="LiveId" clId="{26841C25-2233-4F64-B618-9405652E7114}" dt="2020-11-09T23:06:37.612" v="2056" actId="26606"/>
          <ac:picMkLst>
            <pc:docMk/>
            <pc:sldMk cId="198096033" sldId="298"/>
            <ac:picMk id="5" creationId="{AFD4BF8C-F738-4545-B7EF-B5A942278037}"/>
          </ac:picMkLst>
        </pc:picChg>
      </pc:sldChg>
      <pc:sldChg chg="addSp delSp modSp add del ord">
        <pc:chgData name="Jennifer Eberling" userId="90adc1b76e54e9e6" providerId="LiveId" clId="{26841C25-2233-4F64-B618-9405652E7114}" dt="2020-11-14T21:24:10.428" v="3867" actId="2696"/>
        <pc:sldMkLst>
          <pc:docMk/>
          <pc:sldMk cId="1106302824" sldId="299"/>
        </pc:sldMkLst>
        <pc:spChg chg="mod">
          <ac:chgData name="Jennifer Eberling" userId="90adc1b76e54e9e6" providerId="LiveId" clId="{26841C25-2233-4F64-B618-9405652E7114}" dt="2020-11-09T23:08:11.300" v="2120" actId="20577"/>
          <ac:spMkLst>
            <pc:docMk/>
            <pc:sldMk cId="1106302824" sldId="299"/>
            <ac:spMk id="10" creationId="{F7B1D17A-B5E3-4416-8A29-C744F545169F}"/>
          </ac:spMkLst>
        </pc:spChg>
        <pc:spChg chg="mod">
          <ac:chgData name="Jennifer Eberling" userId="90adc1b76e54e9e6" providerId="LiveId" clId="{26841C25-2233-4F64-B618-9405652E7114}" dt="2020-11-13T19:04:15.860" v="3342"/>
          <ac:spMkLst>
            <pc:docMk/>
            <pc:sldMk cId="1106302824" sldId="299"/>
            <ac:spMk id="12" creationId="{A9C7BC5F-438D-41D0-949E-F0C63E9C6ED6}"/>
          </ac:spMkLst>
        </pc:spChg>
        <pc:picChg chg="add del mod ord">
          <ac:chgData name="Jennifer Eberling" userId="90adc1b76e54e9e6" providerId="LiveId" clId="{26841C25-2233-4F64-B618-9405652E7114}" dt="2020-11-09T23:08:47.623" v="2121" actId="478"/>
          <ac:picMkLst>
            <pc:docMk/>
            <pc:sldMk cId="1106302824" sldId="299"/>
            <ac:picMk id="2" creationId="{BF7AAFFA-8874-4499-9C19-85D3B962218B}"/>
          </ac:picMkLst>
        </pc:picChg>
        <pc:picChg chg="add del mod ord">
          <ac:chgData name="Jennifer Eberling" userId="90adc1b76e54e9e6" providerId="LiveId" clId="{26841C25-2233-4F64-B618-9405652E7114}" dt="2020-11-13T21:40:22.053" v="3348"/>
          <ac:picMkLst>
            <pc:docMk/>
            <pc:sldMk cId="1106302824" sldId="299"/>
            <ac:picMk id="3" creationId="{4FA68D89-3FA7-4E18-9106-62DDCC4514E2}"/>
          </ac:picMkLst>
        </pc:picChg>
        <pc:picChg chg="del">
          <ac:chgData name="Jennifer Eberling" userId="90adc1b76e54e9e6" providerId="LiveId" clId="{26841C25-2233-4F64-B618-9405652E7114}" dt="2020-11-09T23:07:57.682" v="2106" actId="478"/>
          <ac:picMkLst>
            <pc:docMk/>
            <pc:sldMk cId="1106302824" sldId="299"/>
            <ac:picMk id="5" creationId="{E1FFFC4F-6077-490D-A66D-58CDC3243699}"/>
          </ac:picMkLst>
        </pc:picChg>
      </pc:sldChg>
      <pc:sldChg chg="addSp delSp modSp add mod ord modClrScheme chgLayout">
        <pc:chgData name="Jennifer Eberling" userId="90adc1b76e54e9e6" providerId="LiveId" clId="{26841C25-2233-4F64-B618-9405652E7114}" dt="2020-11-13T18:30:42.346" v="3236"/>
        <pc:sldMkLst>
          <pc:docMk/>
          <pc:sldMk cId="2880040942" sldId="300"/>
        </pc:sldMkLst>
        <pc:spChg chg="del">
          <ac:chgData name="Jennifer Eberling" userId="90adc1b76e54e9e6" providerId="LiveId" clId="{26841C25-2233-4F64-B618-9405652E7114}" dt="2020-11-09T23:16:07.080" v="2183" actId="26606"/>
          <ac:spMkLst>
            <pc:docMk/>
            <pc:sldMk cId="2880040942" sldId="300"/>
            <ac:spMk id="2" creationId="{C5521D6D-981C-4C50-B7FA-A1EAA749FAE1}"/>
          </ac:spMkLst>
        </pc:spChg>
        <pc:spChg chg="del">
          <ac:chgData name="Jennifer Eberling" userId="90adc1b76e54e9e6" providerId="LiveId" clId="{26841C25-2233-4F64-B618-9405652E7114}" dt="2020-11-09T23:16:07.080" v="2183" actId="26606"/>
          <ac:spMkLst>
            <pc:docMk/>
            <pc:sldMk cId="2880040942" sldId="300"/>
            <ac:spMk id="3" creationId="{8EDC8D99-39C1-4BEA-AE2A-DBC7F84FCD4A}"/>
          </ac:spMkLst>
        </pc:spChg>
        <pc:spChg chg="del">
          <ac:chgData name="Jennifer Eberling" userId="90adc1b76e54e9e6" providerId="LiveId" clId="{26841C25-2233-4F64-B618-9405652E7114}" dt="2020-11-09T23:16:07.080" v="2183" actId="26606"/>
          <ac:spMkLst>
            <pc:docMk/>
            <pc:sldMk cId="2880040942" sldId="300"/>
            <ac:spMk id="4" creationId="{424070F8-0E6A-4F62-8BAC-652013F892B6}"/>
          </ac:spMkLst>
        </pc:spChg>
        <pc:spChg chg="add mod">
          <ac:chgData name="Jennifer Eberling" userId="90adc1b76e54e9e6" providerId="LiveId" clId="{26841C25-2233-4F64-B618-9405652E7114}" dt="2020-11-13T18:30:23.861" v="3234" actId="20577"/>
          <ac:spMkLst>
            <pc:docMk/>
            <pc:sldMk cId="2880040942" sldId="300"/>
            <ac:spMk id="10" creationId="{7C5D0548-B623-4175-9FDC-107879B654CC}"/>
          </ac:spMkLst>
        </pc:spChg>
        <pc:spChg chg="add mod">
          <ac:chgData name="Jennifer Eberling" userId="90adc1b76e54e9e6" providerId="LiveId" clId="{26841C25-2233-4F64-B618-9405652E7114}" dt="2020-11-13T18:29:01.704" v="3185" actId="20577"/>
          <ac:spMkLst>
            <pc:docMk/>
            <pc:sldMk cId="2880040942" sldId="300"/>
            <ac:spMk id="12" creationId="{C011F526-1E7D-4B07-8CEC-CE3502A0BB28}"/>
          </ac:spMkLst>
        </pc:spChg>
        <pc:picChg chg="add mod">
          <ac:chgData name="Jennifer Eberling" userId="90adc1b76e54e9e6" providerId="LiveId" clId="{26841C25-2233-4F64-B618-9405652E7114}" dt="2020-11-09T23:16:07.080" v="2183" actId="26606"/>
          <ac:picMkLst>
            <pc:docMk/>
            <pc:sldMk cId="2880040942" sldId="300"/>
            <ac:picMk id="5" creationId="{FBBF2106-C955-4336-8304-0166BFAE49CD}"/>
          </ac:picMkLst>
        </pc:picChg>
      </pc:sldChg>
      <pc:sldChg chg="addSp delSp modSp add del mod ord modClrScheme chgLayout">
        <pc:chgData name="Jennifer Eberling" userId="90adc1b76e54e9e6" providerId="LiveId" clId="{26841C25-2233-4F64-B618-9405652E7114}" dt="2020-11-14T21:24:10.441" v="3869" actId="2696"/>
        <pc:sldMkLst>
          <pc:docMk/>
          <pc:sldMk cId="1097683325" sldId="301"/>
        </pc:sldMkLst>
        <pc:spChg chg="add mod">
          <ac:chgData name="Jennifer Eberling" userId="90adc1b76e54e9e6" providerId="LiveId" clId="{26841C25-2233-4F64-B618-9405652E7114}" dt="2020-11-13T21:40:52.834" v="3357"/>
          <ac:spMkLst>
            <pc:docMk/>
            <pc:sldMk cId="1097683325" sldId="301"/>
            <ac:spMk id="2" creationId="{67A6419A-8D4F-487C-BACA-1DE0EFFE8BE6}"/>
          </ac:spMkLst>
        </pc:spChg>
        <pc:spChg chg="del">
          <ac:chgData name="Jennifer Eberling" userId="90adc1b76e54e9e6" providerId="LiveId" clId="{26841C25-2233-4F64-B618-9405652E7114}" dt="2020-11-09T23:16:52.410" v="2186" actId="26606"/>
          <ac:spMkLst>
            <pc:docMk/>
            <pc:sldMk cId="1097683325" sldId="301"/>
            <ac:spMk id="2" creationId="{C3560549-31B8-4D5E-9B65-76567BA8B246}"/>
          </ac:spMkLst>
        </pc:spChg>
        <pc:spChg chg="del">
          <ac:chgData name="Jennifer Eberling" userId="90adc1b76e54e9e6" providerId="LiveId" clId="{26841C25-2233-4F64-B618-9405652E7114}" dt="2020-11-09T23:16:49.548" v="2185"/>
          <ac:spMkLst>
            <pc:docMk/>
            <pc:sldMk cId="1097683325" sldId="301"/>
            <ac:spMk id="3" creationId="{090D6E26-8821-4446-9C6C-4736D260B783}"/>
          </ac:spMkLst>
        </pc:spChg>
        <pc:spChg chg="del">
          <ac:chgData name="Jennifer Eberling" userId="90adc1b76e54e9e6" providerId="LiveId" clId="{26841C25-2233-4F64-B618-9405652E7114}" dt="2020-11-09T23:16:52.410" v="2186" actId="26606"/>
          <ac:spMkLst>
            <pc:docMk/>
            <pc:sldMk cId="1097683325" sldId="301"/>
            <ac:spMk id="4" creationId="{AFDBF35B-71FC-4B0E-B292-9C36CC1A9868}"/>
          </ac:spMkLst>
        </pc:spChg>
        <pc:spChg chg="add mod">
          <ac:chgData name="Jennifer Eberling" userId="90adc1b76e54e9e6" providerId="LiveId" clId="{26841C25-2233-4F64-B618-9405652E7114}" dt="2020-11-13T18:29:47.808" v="3231" actId="20577"/>
          <ac:spMkLst>
            <pc:docMk/>
            <pc:sldMk cId="1097683325" sldId="301"/>
            <ac:spMk id="10" creationId="{3C3DD324-74B6-4AC7-9EDE-1C5253172A13}"/>
          </ac:spMkLst>
        </pc:spChg>
        <pc:spChg chg="add mod">
          <ac:chgData name="Jennifer Eberling" userId="90adc1b76e54e9e6" providerId="LiveId" clId="{26841C25-2233-4F64-B618-9405652E7114}" dt="2020-11-13T19:04:15.860" v="3342"/>
          <ac:spMkLst>
            <pc:docMk/>
            <pc:sldMk cId="1097683325" sldId="301"/>
            <ac:spMk id="12" creationId="{C6E58D32-0AFE-4E91-838F-CEE48FB73AEA}"/>
          </ac:spMkLst>
        </pc:spChg>
        <pc:picChg chg="add del mod">
          <ac:chgData name="Jennifer Eberling" userId="90adc1b76e54e9e6" providerId="LiveId" clId="{26841C25-2233-4F64-B618-9405652E7114}" dt="2020-11-13T21:40:52.834" v="3357"/>
          <ac:picMkLst>
            <pc:docMk/>
            <pc:sldMk cId="1097683325" sldId="301"/>
            <ac:picMk id="5" creationId="{15B07D12-6197-4755-91F2-6FF7CF710F54}"/>
          </ac:picMkLst>
        </pc:picChg>
      </pc:sldChg>
      <pc:sldChg chg="addSp modSp add">
        <pc:chgData name="Jennifer Eberling" userId="90adc1b76e54e9e6" providerId="LiveId" clId="{26841C25-2233-4F64-B618-9405652E7114}" dt="2020-11-13T22:25:11.357" v="3861" actId="1076"/>
        <pc:sldMkLst>
          <pc:docMk/>
          <pc:sldMk cId="1844202029" sldId="302"/>
        </pc:sldMkLst>
        <pc:spChg chg="mod">
          <ac:chgData name="Jennifer Eberling" userId="90adc1b76e54e9e6" providerId="LiveId" clId="{26841C25-2233-4F64-B618-9405652E7114}" dt="2020-11-10T01:37:02.703" v="2199" actId="20577"/>
          <ac:spMkLst>
            <pc:docMk/>
            <pc:sldMk cId="1844202029" sldId="302"/>
            <ac:spMk id="2" creationId="{AD9B5FAE-5F30-41FB-826A-F46CDEE92DB8}"/>
          </ac:spMkLst>
        </pc:spChg>
        <pc:spChg chg="mod">
          <ac:chgData name="Jennifer Eberling" userId="90adc1b76e54e9e6" providerId="LiveId" clId="{26841C25-2233-4F64-B618-9405652E7114}" dt="2020-11-13T22:25:01.220" v="3860" actId="20577"/>
          <ac:spMkLst>
            <pc:docMk/>
            <pc:sldMk cId="1844202029" sldId="302"/>
            <ac:spMk id="3" creationId="{71B6EDFF-4856-4826-A092-B22F1E151453}"/>
          </ac:spMkLst>
        </pc:spChg>
        <pc:picChg chg="add mod">
          <ac:chgData name="Jennifer Eberling" userId="90adc1b76e54e9e6" providerId="LiveId" clId="{26841C25-2233-4F64-B618-9405652E7114}" dt="2020-11-13T22:25:11.357" v="3861" actId="1076"/>
          <ac:picMkLst>
            <pc:docMk/>
            <pc:sldMk cId="1844202029" sldId="302"/>
            <ac:picMk id="4" creationId="{3A66C608-FB5B-4891-A0B6-0FFA61462D85}"/>
          </ac:picMkLst>
        </pc:picChg>
        <pc:picChg chg="add mod">
          <ac:chgData name="Jennifer Eberling" userId="90adc1b76e54e9e6" providerId="LiveId" clId="{26841C25-2233-4F64-B618-9405652E7114}" dt="2020-11-13T21:44:42.974" v="3391" actId="1076"/>
          <ac:picMkLst>
            <pc:docMk/>
            <pc:sldMk cId="1844202029" sldId="302"/>
            <ac:picMk id="5" creationId="{DD1CADAB-71F2-44C2-9A5A-ECDD599C8110}"/>
          </ac:picMkLst>
        </pc:picChg>
      </pc:sldChg>
      <pc:sldChg chg="addSp delSp modSp add ord modNotesTx">
        <pc:chgData name="Jennifer Eberling" userId="90adc1b76e54e9e6" providerId="LiveId" clId="{26841C25-2233-4F64-B618-9405652E7114}" dt="2020-11-13T18:46:02.736" v="3271"/>
        <pc:sldMkLst>
          <pc:docMk/>
          <pc:sldMk cId="3356312467" sldId="303"/>
        </pc:sldMkLst>
        <pc:spChg chg="del mod">
          <ac:chgData name="Jennifer Eberling" userId="90adc1b76e54e9e6" providerId="LiveId" clId="{26841C25-2233-4F64-B618-9405652E7114}" dt="2020-11-10T02:19:13.703" v="2550" actId="478"/>
          <ac:spMkLst>
            <pc:docMk/>
            <pc:sldMk cId="3356312467" sldId="303"/>
            <ac:spMk id="2" creationId="{7DD574F4-4FCA-4549-8AEA-206CD1892F73}"/>
          </ac:spMkLst>
        </pc:spChg>
        <pc:spChg chg="del">
          <ac:chgData name="Jennifer Eberling" userId="90adc1b76e54e9e6" providerId="LiveId" clId="{26841C25-2233-4F64-B618-9405652E7114}" dt="2020-11-10T01:38:15.507" v="2358"/>
          <ac:spMkLst>
            <pc:docMk/>
            <pc:sldMk cId="3356312467" sldId="303"/>
            <ac:spMk id="3" creationId="{794CDE53-67EA-4F90-8B1D-5BFBDCC85CC1}"/>
          </ac:spMkLst>
        </pc:spChg>
        <pc:spChg chg="add del mod">
          <ac:chgData name="Jennifer Eberling" userId="90adc1b76e54e9e6" providerId="LiveId" clId="{26841C25-2233-4F64-B618-9405652E7114}" dt="2020-11-10T02:26:00.598" v="2554" actId="478"/>
          <ac:spMkLst>
            <pc:docMk/>
            <pc:sldMk cId="3356312467" sldId="303"/>
            <ac:spMk id="7" creationId="{C0F96347-2BCE-4F85-B154-8D2103157B04}"/>
          </ac:spMkLst>
        </pc:spChg>
        <pc:spChg chg="add del mod">
          <ac:chgData name="Jennifer Eberling" userId="90adc1b76e54e9e6" providerId="LiveId" clId="{26841C25-2233-4F64-B618-9405652E7114}" dt="2020-11-10T02:25:58.727" v="2553" actId="478"/>
          <ac:spMkLst>
            <pc:docMk/>
            <pc:sldMk cId="3356312467" sldId="303"/>
            <ac:spMk id="9" creationId="{08739B28-6354-49D8-B248-A1E408A6CDF6}"/>
          </ac:spMkLst>
        </pc:spChg>
        <pc:picChg chg="add del mod">
          <ac:chgData name="Jennifer Eberling" userId="90adc1b76e54e9e6" providerId="LiveId" clId="{26841C25-2233-4F64-B618-9405652E7114}" dt="2020-11-10T02:19:04.804" v="2549" actId="478"/>
          <ac:picMkLst>
            <pc:docMk/>
            <pc:sldMk cId="3356312467" sldId="303"/>
            <ac:picMk id="4" creationId="{75FC1E7E-69F4-4363-972E-7164AA4F6D24}"/>
          </ac:picMkLst>
        </pc:picChg>
        <pc:picChg chg="add">
          <ac:chgData name="Jennifer Eberling" userId="90adc1b76e54e9e6" providerId="LiveId" clId="{26841C25-2233-4F64-B618-9405652E7114}" dt="2020-11-10T02:19:01.038" v="2548"/>
          <ac:picMkLst>
            <pc:docMk/>
            <pc:sldMk cId="3356312467" sldId="303"/>
            <ac:picMk id="5" creationId="{4A2A7141-6D3A-4F56-902A-C6D9394B2465}"/>
          </ac:picMkLst>
        </pc:picChg>
      </pc:sldChg>
      <pc:sldChg chg="addSp delSp modSp add del modNotesTx">
        <pc:chgData name="Jennifer Eberling" userId="90adc1b76e54e9e6" providerId="LiveId" clId="{26841C25-2233-4F64-B618-9405652E7114}" dt="2020-11-13T22:01:47.998" v="3587" actId="2696"/>
        <pc:sldMkLst>
          <pc:docMk/>
          <pc:sldMk cId="3282183835" sldId="304"/>
        </pc:sldMkLst>
        <pc:spChg chg="mod">
          <ac:chgData name="Jennifer Eberling" userId="90adc1b76e54e9e6" providerId="LiveId" clId="{26841C25-2233-4F64-B618-9405652E7114}" dt="2020-11-10T04:02:35.199" v="2603" actId="20577"/>
          <ac:spMkLst>
            <pc:docMk/>
            <pc:sldMk cId="3282183835" sldId="304"/>
            <ac:spMk id="2" creationId="{BC046F9C-35EE-4A95-9AE9-F1CAD548B2E1}"/>
          </ac:spMkLst>
        </pc:spChg>
        <pc:spChg chg="del">
          <ac:chgData name="Jennifer Eberling" userId="90adc1b76e54e9e6" providerId="LiveId" clId="{26841C25-2233-4F64-B618-9405652E7114}" dt="2020-11-10T02:26:07.199" v="2556"/>
          <ac:spMkLst>
            <pc:docMk/>
            <pc:sldMk cId="3282183835" sldId="304"/>
            <ac:spMk id="3" creationId="{55F4242B-0A65-407A-AA0A-B44A0831685F}"/>
          </ac:spMkLst>
        </pc:spChg>
        <pc:spChg chg="add mod">
          <ac:chgData name="Jennifer Eberling" userId="90adc1b76e54e9e6" providerId="LiveId" clId="{26841C25-2233-4F64-B618-9405652E7114}" dt="2020-11-13T21:44:04.236" v="3381"/>
          <ac:spMkLst>
            <pc:docMk/>
            <pc:sldMk cId="3282183835" sldId="304"/>
            <ac:spMk id="3" creationId="{6596BABE-ECD5-41AC-BE2C-20FFA5168422}"/>
          </ac:spMkLst>
        </pc:spChg>
        <pc:picChg chg="add del mod">
          <ac:chgData name="Jennifer Eberling" userId="90adc1b76e54e9e6" providerId="LiveId" clId="{26841C25-2233-4F64-B618-9405652E7114}" dt="2020-11-13T21:44:04.236" v="3381"/>
          <ac:picMkLst>
            <pc:docMk/>
            <pc:sldMk cId="3282183835" sldId="304"/>
            <ac:picMk id="4" creationId="{AF1429AA-CD0E-4AF5-BF20-55CF81BA124A}"/>
          </ac:picMkLst>
        </pc:picChg>
      </pc:sldChg>
      <pc:sldChg chg="modSp add">
        <pc:chgData name="Jennifer Eberling" userId="90adc1b76e54e9e6" providerId="LiveId" clId="{26841C25-2233-4F64-B618-9405652E7114}" dt="2020-11-13T22:17:16.565" v="3629"/>
        <pc:sldMkLst>
          <pc:docMk/>
          <pc:sldMk cId="1468364680" sldId="305"/>
        </pc:sldMkLst>
        <pc:spChg chg="mod">
          <ac:chgData name="Jennifer Eberling" userId="90adc1b76e54e9e6" providerId="LiveId" clId="{26841C25-2233-4F64-B618-9405652E7114}" dt="2020-11-13T18:12:00.415" v="2950" actId="20577"/>
          <ac:spMkLst>
            <pc:docMk/>
            <pc:sldMk cId="1468364680" sldId="305"/>
            <ac:spMk id="2" creationId="{805F01AE-CBBB-438C-8282-2BC8E6DDEF13}"/>
          </ac:spMkLst>
        </pc:spChg>
        <pc:spChg chg="mod">
          <ac:chgData name="Jennifer Eberling" userId="90adc1b76e54e9e6" providerId="LiveId" clId="{26841C25-2233-4F64-B618-9405652E7114}" dt="2020-11-13T22:17:16.565" v="3629"/>
          <ac:spMkLst>
            <pc:docMk/>
            <pc:sldMk cId="1468364680" sldId="305"/>
            <ac:spMk id="3" creationId="{DE65216E-F9CD-40A4-A745-E0656D9ED773}"/>
          </ac:spMkLst>
        </pc:spChg>
      </pc:sldChg>
      <pc:sldChg chg="addSp delSp modSp add del ord">
        <pc:chgData name="Jennifer Eberling" userId="90adc1b76e54e9e6" providerId="LiveId" clId="{26841C25-2233-4F64-B618-9405652E7114}" dt="2020-11-13T21:43:41.648" v="3380" actId="2696"/>
        <pc:sldMkLst>
          <pc:docMk/>
          <pc:sldMk cId="2624019069" sldId="306"/>
        </pc:sldMkLst>
        <pc:spChg chg="del">
          <ac:chgData name="Jennifer Eberling" userId="90adc1b76e54e9e6" providerId="LiveId" clId="{26841C25-2233-4F64-B618-9405652E7114}" dt="2020-11-13T18:19:41.762" v="2975"/>
          <ac:spMkLst>
            <pc:docMk/>
            <pc:sldMk cId="2624019069" sldId="306"/>
            <ac:spMk id="2" creationId="{0049169F-52DC-40DA-A50E-E65A9F946A4A}"/>
          </ac:spMkLst>
        </pc:spChg>
        <pc:spChg chg="add">
          <ac:chgData name="Jennifer Eberling" userId="90adc1b76e54e9e6" providerId="LiveId" clId="{26841C25-2233-4F64-B618-9405652E7114}" dt="2020-11-13T18:19:41.762" v="2975"/>
          <ac:spMkLst>
            <pc:docMk/>
            <pc:sldMk cId="2624019069" sldId="306"/>
            <ac:spMk id="3" creationId="{5FC0FBAD-2D35-4BDC-A6FC-5AA6C45445B1}"/>
          </ac:spMkLst>
        </pc:spChg>
        <pc:spChg chg="add mod">
          <ac:chgData name="Jennifer Eberling" userId="90adc1b76e54e9e6" providerId="LiveId" clId="{26841C25-2233-4F64-B618-9405652E7114}" dt="2020-11-13T18:21:19.874" v="2994" actId="1076"/>
          <ac:spMkLst>
            <pc:docMk/>
            <pc:sldMk cId="2624019069" sldId="306"/>
            <ac:spMk id="4" creationId="{C6C3739A-FD9D-40B0-BD7F-BE5F500DD552}"/>
          </ac:spMkLst>
        </pc:spChg>
        <pc:picChg chg="add del mod modCrop">
          <ac:chgData name="Jennifer Eberling" userId="90adc1b76e54e9e6" providerId="LiveId" clId="{26841C25-2233-4F64-B618-9405652E7114}" dt="2020-11-13T21:43:12.963" v="3374"/>
          <ac:picMkLst>
            <pc:docMk/>
            <pc:sldMk cId="2624019069" sldId="306"/>
            <ac:picMk id="6" creationId="{8324343F-8133-43DF-896A-D8320D792BE4}"/>
          </ac:picMkLst>
        </pc:picChg>
      </pc:sldChg>
      <pc:sldChg chg="addSp modSp add ord">
        <pc:chgData name="Jennifer Eberling" userId="90adc1b76e54e9e6" providerId="LiveId" clId="{26841C25-2233-4F64-B618-9405652E7114}" dt="2020-11-15T18:46:29.570" v="3965" actId="1036"/>
        <pc:sldMkLst>
          <pc:docMk/>
          <pc:sldMk cId="2861228922" sldId="307"/>
        </pc:sldMkLst>
        <pc:picChg chg="add mod">
          <ac:chgData name="Jennifer Eberling" userId="90adc1b76e54e9e6" providerId="LiveId" clId="{26841C25-2233-4F64-B618-9405652E7114}" dt="2020-11-15T18:46:29.570" v="3965" actId="1036"/>
          <ac:picMkLst>
            <pc:docMk/>
            <pc:sldMk cId="2861228922" sldId="307"/>
            <ac:picMk id="2" creationId="{FD4E39DE-CD4D-4611-8782-53C4007DD574}"/>
          </ac:picMkLst>
        </pc:picChg>
        <pc:picChg chg="add mod ord">
          <ac:chgData name="Jennifer Eberling" userId="90adc1b76e54e9e6" providerId="LiveId" clId="{26841C25-2233-4F64-B618-9405652E7114}" dt="2020-11-15T18:46:29.570" v="3965" actId="1036"/>
          <ac:picMkLst>
            <pc:docMk/>
            <pc:sldMk cId="2861228922" sldId="307"/>
            <ac:picMk id="3" creationId="{450B7146-4AF2-44DA-B4B6-21A654487E9C}"/>
          </ac:picMkLst>
        </pc:picChg>
        <pc:picChg chg="add mod ord">
          <ac:chgData name="Jennifer Eberling" userId="90adc1b76e54e9e6" providerId="LiveId" clId="{26841C25-2233-4F64-B618-9405652E7114}" dt="2020-11-15T18:46:29.570" v="3965" actId="1036"/>
          <ac:picMkLst>
            <pc:docMk/>
            <pc:sldMk cId="2861228922" sldId="307"/>
            <ac:picMk id="4" creationId="{D5276A5D-2794-4E16-900E-210BAFAE1945}"/>
          </ac:picMkLst>
        </pc:picChg>
      </pc:sldChg>
      <pc:sldChg chg="modSp add ord">
        <pc:chgData name="Jennifer Eberling" userId="90adc1b76e54e9e6" providerId="LiveId" clId="{26841C25-2233-4F64-B618-9405652E7114}" dt="2020-11-13T21:49:33.973" v="3451"/>
        <pc:sldMkLst>
          <pc:docMk/>
          <pc:sldMk cId="4073982732" sldId="308"/>
        </pc:sldMkLst>
        <pc:picChg chg="mod">
          <ac:chgData name="Jennifer Eberling" userId="90adc1b76e54e9e6" providerId="LiveId" clId="{26841C25-2233-4F64-B618-9405652E7114}" dt="2020-11-13T21:49:22.278" v="3450" actId="14100"/>
          <ac:picMkLst>
            <pc:docMk/>
            <pc:sldMk cId="4073982732" sldId="308"/>
            <ac:picMk id="5" creationId="{B2F4F57E-DED9-458C-B22E-03157252621D}"/>
          </ac:picMkLst>
        </pc:picChg>
      </pc:sldChg>
      <pc:sldChg chg="modSp add">
        <pc:chgData name="Jennifer Eberling" userId="90adc1b76e54e9e6" providerId="LiveId" clId="{26841C25-2233-4F64-B618-9405652E7114}" dt="2020-11-13T22:19:07.219" v="3692" actId="20577"/>
        <pc:sldMkLst>
          <pc:docMk/>
          <pc:sldMk cId="2764680939" sldId="309"/>
        </pc:sldMkLst>
        <pc:spChg chg="mod">
          <ac:chgData name="Jennifer Eberling" userId="90adc1b76e54e9e6" providerId="LiveId" clId="{26841C25-2233-4F64-B618-9405652E7114}" dt="2020-11-13T22:19:07.219" v="3692" actId="20577"/>
          <ac:spMkLst>
            <pc:docMk/>
            <pc:sldMk cId="2764680939" sldId="309"/>
            <ac:spMk id="2" creationId="{7AFF0BE8-B0BE-4729-978A-25A51AB01FC5}"/>
          </ac:spMkLst>
        </pc:spChg>
      </pc:sldChg>
      <pc:sldChg chg="addSp add">
        <pc:chgData name="Jennifer Eberling" userId="90adc1b76e54e9e6" providerId="LiveId" clId="{26841C25-2233-4F64-B618-9405652E7114}" dt="2020-11-15T17:38:52.659" v="3928"/>
        <pc:sldMkLst>
          <pc:docMk/>
          <pc:sldMk cId="816396111" sldId="310"/>
        </pc:sldMkLst>
        <pc:picChg chg="add">
          <ac:chgData name="Jennifer Eberling" userId="90adc1b76e54e9e6" providerId="LiveId" clId="{26841C25-2233-4F64-B618-9405652E7114}" dt="2020-11-15T17:38:52.659" v="3928"/>
          <ac:picMkLst>
            <pc:docMk/>
            <pc:sldMk cId="816396111" sldId="310"/>
            <ac:picMk id="2" creationId="{85BD5050-B923-4AF6-A4B1-4A9EFEC916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36B5D-5C96-466E-AE0E-5FC09497F92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54672-850D-42C7-9667-8E96DE598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4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dirty="0"/>
              <a:t>Population</a:t>
            </a:r>
          </a:p>
          <a:p>
            <a:pPr lvl="1"/>
            <a:r>
              <a:rPr lang="en-US" sz="1600" dirty="0"/>
              <a:t>Vehicle Miles Traveled (billions) (VMT)</a:t>
            </a:r>
          </a:p>
          <a:p>
            <a:pPr lvl="1"/>
            <a:r>
              <a:rPr lang="en-US" sz="1600" dirty="0"/>
              <a:t>Fatalities per 100 million VMT</a:t>
            </a:r>
          </a:p>
          <a:p>
            <a:pPr lvl="1"/>
            <a:r>
              <a:rPr lang="en-US" sz="1600" dirty="0"/>
              <a:t>Fatalities per 100,000 population</a:t>
            </a:r>
          </a:p>
          <a:p>
            <a:pPr lvl="1"/>
            <a:r>
              <a:rPr lang="en-US" sz="1600" dirty="0"/>
              <a:t>Change in per capita fatalities from year to year</a:t>
            </a:r>
          </a:p>
          <a:p>
            <a:pPr lvl="1"/>
            <a:r>
              <a:rPr lang="en-US" sz="1600" dirty="0"/>
              <a:t>Bicycle deaths</a:t>
            </a:r>
          </a:p>
          <a:p>
            <a:pPr lvl="1"/>
            <a:r>
              <a:rPr lang="en-US" sz="1600" dirty="0"/>
              <a:t>Motorcycle deaths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running with seasonal components</a:t>
            </a:r>
          </a:p>
          <a:p>
            <a:pPr lvl="1"/>
            <a:r>
              <a:rPr lang="en-US" dirty="0"/>
              <a:t>Periods of 7, 12, 120</a:t>
            </a:r>
          </a:p>
          <a:p>
            <a:pPr lvl="1"/>
            <a:r>
              <a:rPr lang="en-US" dirty="0"/>
              <a:t>1984 – NY is first state to pass seatbelt law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little correlation between fatalities and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7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Matrix to find </a:t>
            </a:r>
            <a:r>
              <a:rPr lang="en-US" dirty="0" err="1"/>
              <a:t>arma</a:t>
            </a:r>
            <a:r>
              <a:rPr lang="en-US" dirty="0"/>
              <a:t> parts</a:t>
            </a:r>
          </a:p>
          <a:p>
            <a:r>
              <a:rPr lang="en-US" dirty="0"/>
              <a:t>AIC = 18.33253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of 120 (ff = 1/120)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ACF and PACF charts were good – no outliers, everything within what we’d expect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54672-850D-42C7-9667-8E96DE598A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6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tionwide.com/drivers-ed-requirement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Motor Vehicle Deaths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Jenny Eberling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A9BA-CCAD-4CA7-B391-1E137CC4F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CCF’s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FBDF4-0A58-45AC-AE67-42D533FE2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3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B7146-4AF2-44DA-B4B6-21A65448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82" y="616338"/>
            <a:ext cx="3911007" cy="3155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76A5D-2794-4E16-900E-210BAFAE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00" y="3111992"/>
            <a:ext cx="3911008" cy="3155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4E39DE-CD4D-4611-8782-53C4007DD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1" y="616337"/>
            <a:ext cx="3911007" cy="31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2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8A2-FDE7-45C9-AE43-92069BE4E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4A955-F7E9-44ED-938F-4DC9491E1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ARIMA, Linear Model</a:t>
            </a:r>
          </a:p>
        </p:txBody>
      </p:sp>
    </p:spTree>
    <p:extLst>
      <p:ext uri="{BB962C8B-B14F-4D97-AF65-F5344CB8AC3E}">
        <p14:creationId xmlns:p14="http://schemas.microsoft.com/office/powerpoint/2010/main" val="8574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C3E4-33C8-42E9-9B63-F0066BAD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1C96EC-8335-40D5-93E8-9BBD68613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258" y="2309203"/>
            <a:ext cx="3676190" cy="29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EE87F-3BD1-42AB-82C7-E3704B9A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05" y="2309201"/>
            <a:ext cx="3676190" cy="29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5FD5A-D25C-44F4-86FD-0142FF796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35" y="2309201"/>
            <a:ext cx="3676190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2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7202-4458-49E8-93F8-74B71E25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and PACF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8D4ACF-D301-4B12-8281-8BC345D27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99" y="2219544"/>
            <a:ext cx="3676190" cy="29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92E00F-B764-4247-A60A-9C47F849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39" y="2219543"/>
            <a:ext cx="3676190" cy="29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97D47-B662-4A87-9717-003D36A9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609" y="2219542"/>
            <a:ext cx="3676190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974C-184C-47FC-9EFF-F668D6C6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SARIMA(deaths,0,1,1,0,0,0,0)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ABBB73-2188-48D6-9AEF-909F29C20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857" y="2133432"/>
            <a:ext cx="4767337" cy="3849624"/>
          </a:xfrm>
          <a:prstGeom prst="rect">
            <a:avLst/>
          </a:prstGeom>
          <a:noFill/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9AE5FA-1532-4ADF-A835-60FDFB75B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" t="74254" r="70622" b="6962"/>
          <a:stretch/>
        </p:blipFill>
        <p:spPr>
          <a:xfrm>
            <a:off x="7158591" y="3238291"/>
            <a:ext cx="3844226" cy="14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1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DF18-321C-4243-A07B-8EC447C6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Periodic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7CA520-90E1-4F97-87CD-73B598DD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944" y="2103438"/>
            <a:ext cx="4762112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AD4C-AD52-4BDC-84A6-50F0FF8D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42594"/>
            <a:ext cx="10300051" cy="1371600"/>
          </a:xfrm>
        </p:spPr>
        <p:txBody>
          <a:bodyPr/>
          <a:lstStyle/>
          <a:p>
            <a:r>
              <a:rPr lang="en-US" dirty="0"/>
              <a:t>Seasonality: SARIMA(deaths,0,1,1,0,1,1,7)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53BF6C-B74A-4A7F-BFD0-D84D0E9A7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888" y="2014194"/>
            <a:ext cx="4762112" cy="3849687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798B2A-40D8-4288-B40A-41DE7E38C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" t="74696" r="75055" b="7551"/>
          <a:stretch/>
        </p:blipFill>
        <p:spPr>
          <a:xfrm>
            <a:off x="7436446" y="3016005"/>
            <a:ext cx="2950329" cy="12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5FAE-5F30-41FB-826A-F46CDEE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EDFF-4856-4826-A092-B22F1E15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Year has the most effect</a:t>
            </a:r>
          </a:p>
          <a:p>
            <a:r>
              <a:rPr lang="en-US" sz="1800" dirty="0"/>
              <a:t>Year, VMT, Motorcycle Deaths, Bicycle Deaths</a:t>
            </a:r>
          </a:p>
          <a:p>
            <a:r>
              <a:rPr lang="en-US" sz="1800" dirty="0"/>
              <a:t>Starts in 1980</a:t>
            </a:r>
          </a:p>
          <a:p>
            <a:pPr lvl="1"/>
            <a:r>
              <a:rPr lang="en-US" sz="1600" dirty="0"/>
              <a:t>Bicycle is limiting factor</a:t>
            </a:r>
          </a:p>
          <a:p>
            <a:r>
              <a:rPr lang="en-US" sz="1800" dirty="0"/>
              <a:t>Residuals look like WN</a:t>
            </a:r>
          </a:p>
          <a:p>
            <a:r>
              <a:rPr lang="en-US" sz="1800" dirty="0"/>
              <a:t>Adjusted R-squared:  0.9153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6C608-FB5B-4891-A0B6-0FFA6146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4635269"/>
            <a:ext cx="8675360" cy="148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CADAB-71F2-44C2-9A5A-ECDD599C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72" y="780650"/>
            <a:ext cx="3728545" cy="30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0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CF30-6B16-439E-B24E-9D4E90D9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Final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2B3D-3DE6-4875-B7E5-354330052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No reasonable seasonality</a:t>
            </a:r>
          </a:p>
          <a:p>
            <a:r>
              <a:rPr lang="en-US" dirty="0"/>
              <a:t>SARIMA(deaths,0,1,1,0,0,0,0)</a:t>
            </a:r>
          </a:p>
          <a:p>
            <a:r>
              <a:rPr lang="en-US" dirty="0"/>
              <a:t>Linear model fit well</a:t>
            </a:r>
          </a:p>
          <a:p>
            <a:pPr lvl="1"/>
            <a:r>
              <a:rPr lang="en-US" dirty="0"/>
              <a:t>No lagged variables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arma</a:t>
            </a:r>
            <a:r>
              <a:rPr lang="en-US" dirty="0"/>
              <a:t> errors</a:t>
            </a:r>
          </a:p>
        </p:txBody>
      </p:sp>
    </p:spTree>
    <p:extLst>
      <p:ext uri="{BB962C8B-B14F-4D97-AF65-F5344CB8AC3E}">
        <p14:creationId xmlns:p14="http://schemas.microsoft.com/office/powerpoint/2010/main" val="340015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0F54-06A6-439D-8D85-0B0E7610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A3C6-E1A6-4B6E-A4BA-CA56EBC80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/>
              <a:t>US Statistics</a:t>
            </a:r>
          </a:p>
          <a:p>
            <a:r>
              <a:rPr lang="en-US" dirty="0"/>
              <a:t>From the National Highway Traffic Safety Administration</a:t>
            </a:r>
          </a:p>
          <a:p>
            <a:pPr lvl="1"/>
            <a:r>
              <a:rPr lang="en-US" sz="1800" dirty="0"/>
              <a:t>Organized on Wikipedia</a:t>
            </a:r>
          </a:p>
          <a:p>
            <a:r>
              <a:rPr lang="en-US" dirty="0"/>
              <a:t>Motorized Vehicle Deaths (Yearly total)</a:t>
            </a:r>
          </a:p>
          <a:p>
            <a:pPr lvl="1"/>
            <a:r>
              <a:rPr lang="en-US" sz="1800" dirty="0"/>
              <a:t>1899 – 2018</a:t>
            </a:r>
          </a:p>
          <a:p>
            <a:r>
              <a:rPr lang="en-US" dirty="0"/>
              <a:t>Secondary time series</a:t>
            </a:r>
          </a:p>
          <a:p>
            <a:r>
              <a:rPr lang="en-US" dirty="0"/>
              <a:t>Two indicators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2DD4-9A5A-4A2D-A8FB-262EDFDC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3120"/>
            <a:ext cx="4769131" cy="31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83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4A30-ACD3-48A6-99B2-AEABF24A3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since 1945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70BE4-8435-4AA6-968F-7554B838A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6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D5050-B923-4AF6-A4B1-4A9EFEC9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78" y="761769"/>
            <a:ext cx="6596444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3D6B-46A1-456E-975D-BE1ACA78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SARIMA(new_deaths,0,1,1,0,0,0,0)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457F5C-4215-425B-B009-ED62A2483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7134" y="2103120"/>
            <a:ext cx="4642772" cy="3749040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82C4FAA-2950-4167-867F-1FC33DCFD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/>
          <a:p>
            <a:r>
              <a:rPr lang="en-US" dirty="0"/>
              <a:t>Run with different cutoff years</a:t>
            </a:r>
          </a:p>
          <a:p>
            <a:pPr lvl="1"/>
            <a:r>
              <a:rPr lang="en-US" dirty="0"/>
              <a:t>All cutoffs are similar</a:t>
            </a:r>
          </a:p>
          <a:p>
            <a:pPr lvl="1"/>
            <a:r>
              <a:rPr lang="en-US" dirty="0"/>
              <a:t>All </a:t>
            </a:r>
            <a:r>
              <a:rPr lang="en-US" dirty="0" err="1"/>
              <a:t>arima</a:t>
            </a:r>
            <a:r>
              <a:rPr lang="en-US" dirty="0"/>
              <a:t>(0,1,1,0,0,0)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1BD749-86BB-4174-9B0A-1DA668806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74917" r="71077" b="7551"/>
          <a:stretch/>
        </p:blipFill>
        <p:spPr>
          <a:xfrm>
            <a:off x="7075822" y="3854625"/>
            <a:ext cx="3435315" cy="1202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77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16FF-4670-41CD-9E05-2F9B872F7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E4847-9479-4D54-9394-F3AB5212C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7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304C2C-8B4A-4B55-B8D6-F2CA1ABB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Forecasting Full vs Short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4F57E-DED9-458C-B22E-03157252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245" y="1963336"/>
            <a:ext cx="4767485" cy="384974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F0501-7106-40AE-96A4-9421F11D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87" y="1963336"/>
            <a:ext cx="4767485" cy="38530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0E02E-91B2-47BD-A904-21FA9F210751}"/>
              </a:ext>
            </a:extLst>
          </p:cNvPr>
          <p:cNvCxnSpPr>
            <a:cxnSpLocks/>
          </p:cNvCxnSpPr>
          <p:nvPr/>
        </p:nvCxnSpPr>
        <p:spPr>
          <a:xfrm>
            <a:off x="6153256" y="4839752"/>
            <a:ext cx="363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8B9477-AC3E-4D54-8763-B16D5C81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6" y="3906525"/>
            <a:ext cx="445047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304C2C-8B4A-4B55-B8D6-F2CA1ABB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Forecasting Full vs Short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4F57E-DED9-458C-B22E-03157252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245" y="1966718"/>
            <a:ext cx="3415947" cy="275837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F0501-7106-40AE-96A4-9421F11D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87" y="1963336"/>
            <a:ext cx="4767485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8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38F731-140F-48FF-9F08-96FF0221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Forecasting Motor Vehicle Deaths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9FB142-1DDB-4A84-B94A-2C80B4180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692561"/>
              </p:ext>
            </p:extLst>
          </p:nvPr>
        </p:nvGraphicFramePr>
        <p:xfrm>
          <a:off x="2935566" y="2014194"/>
          <a:ext cx="6320868" cy="4016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217">
                  <a:extLst>
                    <a:ext uri="{9D8B030D-6E8A-4147-A177-3AD203B41FA5}">
                      <a16:colId xmlns:a16="http://schemas.microsoft.com/office/drawing/2014/main" val="46970769"/>
                    </a:ext>
                  </a:extLst>
                </a:gridCol>
                <a:gridCol w="1580217">
                  <a:extLst>
                    <a:ext uri="{9D8B030D-6E8A-4147-A177-3AD203B41FA5}">
                      <a16:colId xmlns:a16="http://schemas.microsoft.com/office/drawing/2014/main" val="3830549677"/>
                    </a:ext>
                  </a:extLst>
                </a:gridCol>
                <a:gridCol w="1580217">
                  <a:extLst>
                    <a:ext uri="{9D8B030D-6E8A-4147-A177-3AD203B41FA5}">
                      <a16:colId xmlns:a16="http://schemas.microsoft.com/office/drawing/2014/main" val="2108867555"/>
                    </a:ext>
                  </a:extLst>
                </a:gridCol>
                <a:gridCol w="1580217">
                  <a:extLst>
                    <a:ext uri="{9D8B030D-6E8A-4147-A177-3AD203B41FA5}">
                      <a16:colId xmlns:a16="http://schemas.microsoft.com/office/drawing/2014/main" val="4132457748"/>
                    </a:ext>
                  </a:extLst>
                </a:gridCol>
              </a:tblGrid>
              <a:tr h="103077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Year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Full Model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Shortened Model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Actual</a:t>
                      </a:r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809680709"/>
                  </a:ext>
                </a:extLst>
              </a:tr>
              <a:tr h="59719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2019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FF00"/>
                          </a:highlight>
                        </a:rPr>
                        <a:t>36,599.30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FF00"/>
                          </a:highlight>
                        </a:rPr>
                        <a:t>36,283.82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highlight>
                            <a:srgbClr val="FFFF00"/>
                          </a:highlight>
                        </a:rPr>
                        <a:t>36,096</a:t>
                      </a:r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2143005162"/>
                  </a:ext>
                </a:extLst>
              </a:tr>
              <a:tr h="59719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2020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36,845.39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36,224.60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COVID</a:t>
                      </a:r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3111747802"/>
                  </a:ext>
                </a:extLst>
              </a:tr>
              <a:tr h="59719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2021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37,136.39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36,239.28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1943733555"/>
                  </a:ext>
                </a:extLst>
              </a:tr>
              <a:tr h="59719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2022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37,437.14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36,279.15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3317921645"/>
                  </a:ext>
                </a:extLst>
              </a:tr>
              <a:tr h="59719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2023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37,740.00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36,327.59</a:t>
                      </a:r>
                    </a:p>
                  </a:txBody>
                  <a:tcPr marL="104577" marR="104577" marT="52288" marB="52288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04577" marR="104577" marT="52288" marB="52288"/>
                </a:tc>
                <a:extLst>
                  <a:ext uri="{0D108BD9-81ED-4DB2-BD59-A6C34878D82A}">
                    <a16:rowId xmlns:a16="http://schemas.microsoft.com/office/drawing/2014/main" val="206551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47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FC8F-FA98-4B2A-92AA-DF24604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EE7F-5824-463F-BEF6-A4355933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ARIMA model since 1945 (keep watch)</a:t>
            </a:r>
          </a:p>
          <a:p>
            <a:r>
              <a:rPr lang="en-US" sz="1800" dirty="0"/>
              <a:t>Breakdown by state </a:t>
            </a:r>
          </a:p>
          <a:p>
            <a:r>
              <a:rPr lang="en-US" sz="1800" dirty="0"/>
              <a:t>Indicator for seatbelt laws</a:t>
            </a:r>
          </a:p>
          <a:p>
            <a:r>
              <a:rPr lang="en-US" sz="1800" dirty="0"/>
              <a:t>Lagged variables for linear model</a:t>
            </a:r>
          </a:p>
          <a:p>
            <a:r>
              <a:rPr lang="en-US" sz="1800" dirty="0"/>
              <a:t>Models accounts for </a:t>
            </a:r>
            <a:r>
              <a:rPr lang="en-US" sz="1800" dirty="0" err="1"/>
              <a:t>covid</a:t>
            </a:r>
            <a:r>
              <a:rPr lang="en-US" sz="1800" dirty="0"/>
              <a:t> pretty well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C1595-8108-45D3-B782-4DDCF484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61356" y="1619992"/>
            <a:ext cx="466384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0BE8-B0BE-4729-978A-25A51AB01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96A82-6FA9-4327-AC42-48016B275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8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01AE-CBBB-438C-8282-2BC8E6DD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216E-F9CD-40A4-A745-E0656D9ED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https://www.peakefowler.com/how-often-do-seat-belts-fail/</a:t>
            </a:r>
          </a:p>
          <a:p>
            <a:r>
              <a:rPr lang="en-US" dirty="0"/>
              <a:t>https://64.media.tumblr.com/244d5e42334dbe0d8b43f0f16626c3db/tumblr_mvkcuc9aFA1shy8g6o1_500.gif</a:t>
            </a:r>
          </a:p>
          <a:p>
            <a:r>
              <a:rPr lang="en-US" dirty="0">
                <a:hlinkClick r:id="rId2"/>
              </a:rPr>
              <a:t>https://blog.nationwide.com/drivers-ed-requirements/</a:t>
            </a:r>
            <a:endParaRPr lang="en-US" dirty="0"/>
          </a:p>
          <a:p>
            <a:r>
              <a:rPr lang="en-US" dirty="0"/>
              <a:t>https://www.cnet.com/roadshow/news/coronavirus-covid-19-virus-car-tech-germs-hepa-ultraviolet-clean/</a:t>
            </a:r>
          </a:p>
        </p:txBody>
      </p:sp>
    </p:spTree>
    <p:extLst>
      <p:ext uri="{BB962C8B-B14F-4D97-AF65-F5344CB8AC3E}">
        <p14:creationId xmlns:p14="http://schemas.microsoft.com/office/powerpoint/2010/main" val="146836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81E23-DC48-4034-8053-DE29923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B1E1-39E3-47F0-96CB-DA83D8AF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Model motorized vehicle deaths</a:t>
            </a:r>
          </a:p>
          <a:p>
            <a:pPr lvl="1"/>
            <a:r>
              <a:rPr lang="en-US" sz="1600" dirty="0"/>
              <a:t>Seasonality?</a:t>
            </a:r>
          </a:p>
          <a:p>
            <a:r>
              <a:rPr lang="en-US" sz="1800" dirty="0"/>
              <a:t>Make predictions for next 5 years</a:t>
            </a:r>
          </a:p>
          <a:p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51EC7A-7CD9-4B1C-8505-EC655417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4027932"/>
            <a:ext cx="4762500" cy="1590675"/>
          </a:xfrm>
          <a:prstGeom prst="rect">
            <a:avLst/>
          </a:prstGeom>
        </p:spPr>
      </p:pic>
      <p:pic>
        <p:nvPicPr>
          <p:cNvPr id="10" name="Graphic 9" descr="Question mark">
            <a:extLst>
              <a:ext uri="{FF2B5EF4-FFF2-40B4-BE49-F238E27FC236}">
                <a16:creationId xmlns:a16="http://schemas.microsoft.com/office/drawing/2014/main" id="{6114F04E-AD4C-4DE9-82A2-8D80FAF15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05118">
            <a:off x="2461134" y="4366069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06AB1-DC6B-42ED-A137-DBDB0FC86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176" y="2890121"/>
            <a:ext cx="1146147" cy="1146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0329F-C7CA-4A04-96F8-843EB514B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8989">
            <a:off x="8459784" y="5212602"/>
            <a:ext cx="1146147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7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A7141-6D3A-4F56-902A-C6D9394B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28" y="495666"/>
            <a:ext cx="7257143" cy="5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1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F2106-C955-4336-8304-0166BFAE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21659"/>
            <a:ext cx="7696201" cy="621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C5D0548-B623-4175-9FDC-107879B6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CCF(</a:t>
            </a:r>
            <a:r>
              <a:rPr lang="en-US" dirty="0" err="1"/>
              <a:t>MV,Belt</a:t>
            </a:r>
            <a:r>
              <a:rPr lang="en-US" dirty="0"/>
              <a:t>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11F526-1E7D-4B07-8CEC-CE3502A0B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Fatalities predict seatbelt indicator</a:t>
            </a:r>
          </a:p>
        </p:txBody>
      </p:sp>
    </p:spTree>
    <p:extLst>
      <p:ext uri="{BB962C8B-B14F-4D97-AF65-F5344CB8AC3E}">
        <p14:creationId xmlns:p14="http://schemas.microsoft.com/office/powerpoint/2010/main" val="288004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0F1F-AD42-4980-A9AC-A5C5679D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B29B8-DC63-45D6-B4BA-41826EFE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FIRST</a:t>
            </a:r>
          </a:p>
          <a:p>
            <a:r>
              <a:rPr lang="en-US" sz="1800"/>
              <a:t>Look at how the time series relate</a:t>
            </a:r>
          </a:p>
          <a:p>
            <a:r>
              <a:rPr lang="en-US" sz="1800"/>
              <a:t>CCFs for predictors + MVD </a:t>
            </a:r>
          </a:p>
          <a:p>
            <a:r>
              <a:rPr lang="en-US" sz="1800"/>
              <a:t>Model motor vehicle deaths with ARIMA</a:t>
            </a:r>
          </a:p>
          <a:p>
            <a:r>
              <a:rPr lang="en-US" sz="1800"/>
              <a:t>Model motor vehicle deaths with linear model</a:t>
            </a:r>
          </a:p>
          <a:p>
            <a:pPr lvl="1"/>
            <a:r>
              <a:rPr lang="en-US" sz="1600"/>
              <a:t>ARMA residuals</a:t>
            </a:r>
          </a:p>
          <a:p>
            <a:pPr marL="0" indent="0">
              <a:buNone/>
            </a:pPr>
            <a:r>
              <a:rPr lang="en-US" sz="1800"/>
              <a:t>THEN</a:t>
            </a:r>
          </a:p>
          <a:p>
            <a:r>
              <a:rPr lang="en-US" sz="1800"/>
              <a:t>Look at time series from 1945 onward</a:t>
            </a:r>
          </a:p>
          <a:p>
            <a:r>
              <a:rPr lang="en-US" sz="1800"/>
              <a:t>Better than full data set?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C4036-B3A1-4E41-8C1C-E7E43EC3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23" y="1788808"/>
            <a:ext cx="4080477" cy="32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579D-6F8D-4A38-8566-B3CF9D20F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2C01E-0747-409C-B460-A7A22EAD3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5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9F8110C-B1FB-4C71-8E08-BAB5CA86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104DD81-777B-47C5-ABE9-7E5FC6B2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logical season</a:t>
            </a:r>
          </a:p>
          <a:p>
            <a:endParaRPr lang="en-US" dirty="0"/>
          </a:p>
          <a:p>
            <a:r>
              <a:rPr lang="en-US" dirty="0"/>
              <a:t>1968 – Federal Motor Vehicle Safety Standard 208</a:t>
            </a:r>
          </a:p>
          <a:p>
            <a:endParaRPr lang="en-US" dirty="0"/>
          </a:p>
          <a:p>
            <a:r>
              <a:rPr lang="en-US" dirty="0"/>
              <a:t>1984 – Drinking Age </a:t>
            </a:r>
          </a:p>
          <a:p>
            <a:endParaRPr lang="en-US" dirty="0"/>
          </a:p>
          <a:p>
            <a:r>
              <a:rPr lang="en-US" dirty="0"/>
              <a:t>Troughs in 1942, 1974, 1983, 1992, 2010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1BC83-615E-4277-9F4B-35823604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95" y="907121"/>
            <a:ext cx="6240031" cy="50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6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529A32-837F-4B21-9A9D-D50B047558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6984" y="505262"/>
            <a:ext cx="3492183" cy="282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C2D4D-DB16-4D4F-949E-988B4D61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06" y="505262"/>
            <a:ext cx="3492183" cy="2822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94EA05-E511-49B3-BCB8-52D1322E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068" y="3520509"/>
            <a:ext cx="3492183" cy="2825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5BE66-61FD-4343-AB8B-F1B3A1533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979" y="3520509"/>
            <a:ext cx="3492183" cy="28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EB657-F4F6-466C-A6D4-47045FE8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3" y="1480104"/>
            <a:ext cx="5134574" cy="4150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39FA2-9058-4258-AB72-E165C2CD8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3" y="1480104"/>
            <a:ext cx="5134574" cy="41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3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FFEACE-2326-4547-A44F-F1831A09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483" y="1221686"/>
            <a:ext cx="5467033" cy="4414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1412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454</Words>
  <Application>Microsoft Office PowerPoint</Application>
  <PresentationFormat>Widescreen</PresentationFormat>
  <Paragraphs>121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Century Gothic</vt:lpstr>
      <vt:lpstr>Garamond</vt:lpstr>
      <vt:lpstr>SavonVTI</vt:lpstr>
      <vt:lpstr>Motor Vehicle Deaths</vt:lpstr>
      <vt:lpstr>About the Data</vt:lpstr>
      <vt:lpstr>Goals</vt:lpstr>
      <vt:lpstr>Plan</vt:lpstr>
      <vt:lpstr>Data</vt:lpstr>
      <vt:lpstr>Original</vt:lpstr>
      <vt:lpstr>PowerPoint Presentation</vt:lpstr>
      <vt:lpstr>PowerPoint Presentation</vt:lpstr>
      <vt:lpstr>PowerPoint Presentation</vt:lpstr>
      <vt:lpstr>CCF’s</vt:lpstr>
      <vt:lpstr>PowerPoint Presentation</vt:lpstr>
      <vt:lpstr>Modeling</vt:lpstr>
      <vt:lpstr>Differencing</vt:lpstr>
      <vt:lpstr>ACF and PACF</vt:lpstr>
      <vt:lpstr>SARIMA(deaths,0,1,1,0,0,0,0)</vt:lpstr>
      <vt:lpstr>Exploring Periodic Patterns</vt:lpstr>
      <vt:lpstr>Seasonality: SARIMA(deaths,0,1,1,0,1,1,7)</vt:lpstr>
      <vt:lpstr>Linear Model</vt:lpstr>
      <vt:lpstr>Final Decision</vt:lpstr>
      <vt:lpstr>since 1945</vt:lpstr>
      <vt:lpstr>PowerPoint Presentation</vt:lpstr>
      <vt:lpstr>SARIMA(new_deaths,0,1,1,0,0,0,0)</vt:lpstr>
      <vt:lpstr>Forecasting</vt:lpstr>
      <vt:lpstr>Forecasting Full vs Short Data</vt:lpstr>
      <vt:lpstr>Forecasting Full vs Short Data</vt:lpstr>
      <vt:lpstr>Forecasting Motor Vehicle Deaths</vt:lpstr>
      <vt:lpstr>Final thoughts</vt:lpstr>
      <vt:lpstr>Questions?</vt:lpstr>
      <vt:lpstr>Images </vt:lpstr>
      <vt:lpstr>PowerPoint Presentation</vt:lpstr>
      <vt:lpstr>CCF(MV,Belt)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Vehicle Deaths</dc:title>
  <dc:creator>Jennifer Eberling</dc:creator>
  <cp:lastModifiedBy>Jennifer Eberling</cp:lastModifiedBy>
  <cp:revision>1</cp:revision>
  <dcterms:created xsi:type="dcterms:W3CDTF">2020-11-13T22:16:28Z</dcterms:created>
  <dcterms:modified xsi:type="dcterms:W3CDTF">2020-11-15T19:11:08Z</dcterms:modified>
</cp:coreProperties>
</file>